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83" r:id="rId2"/>
    <p:sldId id="280" r:id="rId3"/>
    <p:sldId id="277" r:id="rId4"/>
    <p:sldId id="285" r:id="rId5"/>
    <p:sldId id="281" r:id="rId6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9712" autoAdjust="0"/>
  </p:normalViewPr>
  <p:slideViewPr>
    <p:cSldViewPr snapToGrid="0">
      <p:cViewPr varScale="1">
        <p:scale>
          <a:sx n="72" d="100"/>
          <a:sy n="72" d="100"/>
        </p:scale>
        <p:origin x="3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93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26/09/2019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84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12 septembre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Groupe ROCHER 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stage1\Pictures\DDG.png">
            <a:extLst>
              <a:ext uri="{FF2B5EF4-FFF2-40B4-BE49-F238E27FC236}">
                <a16:creationId xmlns:a16="http://schemas.microsoft.com/office/drawing/2014/main" id="{57361BE0-1136-4177-85BA-62ACCE1585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0"/>
          <a:stretch/>
        </p:blipFill>
        <p:spPr bwMode="auto">
          <a:xfrm>
            <a:off x="536142" y="6220825"/>
            <a:ext cx="604115" cy="50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629;p122">
            <a:extLst>
              <a:ext uri="{FF2B5EF4-FFF2-40B4-BE49-F238E27FC236}">
                <a16:creationId xmlns:a16="http://schemas.microsoft.com/office/drawing/2014/main" id="{2E103BF9-333C-4E77-9E2D-2CB7C95D70F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9158605" y="6348901"/>
            <a:ext cx="1647189" cy="330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81687" y="6095221"/>
            <a:ext cx="513600" cy="227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fr-FR" sz="80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pPr algn="ctr"/>
              <a:t>‹N°›</a:t>
            </a:fld>
            <a:endParaRPr lang="fr-FR"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2791960" y="1779221"/>
            <a:ext cx="2857600" cy="329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68575" tIns="68575" rIns="68575" bIns="68575" anchor="ctr" anchorCtr="0"/>
          <a:lstStyle>
            <a:lvl1pPr marL="0" marR="0" lvl="0" indent="0" algn="ctr" rtl="0">
              <a:lnSpc>
                <a:spcPct val="15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5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5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5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5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506071" marR="0" lvl="5" indent="-22012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963259" marR="0" lvl="6" indent="-22012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420448" marR="0" lvl="7" indent="-22012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877636" marR="0" lvl="8" indent="-22012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6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Paris 2018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</a:t>
            </a:r>
            <a:r>
              <a:rPr lang="fr-FR" dirty="0" err="1"/>
              <a:t>Revolution</a:t>
            </a:r>
            <a:r>
              <a:rPr lang="fr-FR" dirty="0"/>
              <a:t>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sldNum" idx="12"/>
          </p:nvPr>
        </p:nvSpPr>
        <p:spPr>
          <a:xfrm>
            <a:off x="274904" y="6374309"/>
            <a:ext cx="513600" cy="2272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fld id="{00000000-1234-1234-1234-123412341234}" type="slidenum">
              <a:rPr lang="fr"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pPr algn="ctr"/>
              <a:t>1</a:t>
            </a:fld>
            <a:endParaRPr sz="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1" name="Shape 691"/>
          <p:cNvSpPr/>
          <p:nvPr/>
        </p:nvSpPr>
        <p:spPr>
          <a:xfrm>
            <a:off x="5869122" y="0"/>
            <a:ext cx="6137200" cy="6858000"/>
          </a:xfrm>
          <a:prstGeom prst="rect">
            <a:avLst/>
          </a:prstGeom>
          <a:solidFill>
            <a:srgbClr val="FF590A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2" name="Shape 692"/>
          <p:cNvSpPr txBox="1"/>
          <p:nvPr/>
        </p:nvSpPr>
        <p:spPr>
          <a:xfrm>
            <a:off x="5418883" y="-240631"/>
            <a:ext cx="6437720" cy="27432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t" anchorCtr="0">
            <a:noAutofit/>
          </a:bodyPr>
          <a:lstStyle/>
          <a:p>
            <a:pPr algn="r"/>
            <a:endParaRPr lang="fr-FR" sz="32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/>
            <a:r>
              <a:rPr lang="fr-FR" sz="2200" b="1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 contrefaçon de masse : </a:t>
            </a:r>
          </a:p>
          <a:p>
            <a:pPr algn="r"/>
            <a:r>
              <a:rPr lang="fr-FR" sz="2200" b="1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va-t-on un jour réussir à y mettre un frein ?</a:t>
            </a:r>
          </a:p>
          <a:p>
            <a:pPr algn="r"/>
            <a:r>
              <a:rPr lang="fr-FR" sz="2200" b="1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Quelques nouvelles pistes de réflexion.</a:t>
            </a:r>
          </a:p>
          <a:p>
            <a:pPr marL="241294" algn="r"/>
            <a:endParaRPr lang="fr-FR" sz="2200" b="1" i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41294" algn="r"/>
            <a:r>
              <a:rPr lang="fr-FR" sz="2200" b="1" i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Focus sur un nouvel outil – la Blockchain</a:t>
            </a:r>
            <a:endParaRPr lang="fr-FR" sz="22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/>
            <a:endParaRPr lang="fr-FR" sz="22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/>
            <a:endParaRPr lang="fr-FR" sz="2667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/>
            <a:r>
              <a:rPr lang="fr-FR" sz="28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APRAM</a:t>
            </a:r>
          </a:p>
          <a:p>
            <a:pPr algn="r"/>
            <a:r>
              <a:rPr lang="fr-FR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fr-FR" sz="2667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/>
            <a:endParaRPr lang="fr-FR" sz="2667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/>
            <a:r>
              <a:rPr lang="fr-FR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27 septembre 2019</a:t>
            </a:r>
          </a:p>
          <a:p>
            <a:pPr algn="r"/>
            <a:endParaRPr lang="fr-FR" sz="14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/>
            <a:endParaRPr lang="fr-FR" sz="24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/>
            <a:r>
              <a:rPr lang="fr-FR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Vincent FAUCHOUX</a:t>
            </a:r>
          </a:p>
          <a:p>
            <a:pPr algn="r"/>
            <a:r>
              <a:rPr lang="fr-FR" sz="1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Avocat associé – Cabinet DDG</a:t>
            </a:r>
          </a:p>
          <a:p>
            <a:pPr algn="r"/>
            <a:endParaRPr lang="fr-FR" sz="1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/>
            <a:endParaRPr lang="fr-FR" sz="1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r"/>
            <a:r>
              <a:rPr lang="fr-FR" sz="2000" b="1" dirty="0">
                <a:solidFill>
                  <a:srgbClr val="FFFFFF"/>
                </a:solidFill>
                <a:latin typeface="Open Sans"/>
                <a:sym typeface="Open Sans"/>
              </a:rPr>
              <a:t>William FAUCHOUX</a:t>
            </a:r>
          </a:p>
          <a:p>
            <a:pPr algn="r"/>
            <a:r>
              <a:rPr lang="fr-FR" sz="1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Fondateur - BLOCKCHAINYOURIP</a:t>
            </a:r>
            <a:endParaRPr sz="1400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289629" y="3905001"/>
            <a:ext cx="3946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39455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Turn</a:t>
            </a:r>
            <a:r>
              <a:rPr lang="fr-FR" sz="2400" dirty="0">
                <a:solidFill>
                  <a:srgbClr val="39455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fr-FR" sz="2400" dirty="0" err="1">
                <a:solidFill>
                  <a:srgbClr val="39455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your</a:t>
            </a:r>
            <a:r>
              <a:rPr lang="fr-FR" sz="2400" dirty="0">
                <a:solidFill>
                  <a:srgbClr val="39455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ideas</a:t>
            </a:r>
            <a:r>
              <a:rPr lang="fr-FR" sz="2400" b="1" dirty="0">
                <a:solidFill>
                  <a:srgbClr val="39455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fr-FR" sz="2400" dirty="0" err="1">
                <a:solidFill>
                  <a:srgbClr val="39455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into</a:t>
            </a:r>
            <a:r>
              <a:rPr lang="fr-FR" sz="2400" dirty="0">
                <a:solidFill>
                  <a:srgbClr val="394555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assets</a:t>
            </a:r>
            <a:r>
              <a:rPr lang="fr-FR" sz="2400" b="1" dirty="0">
                <a:solidFill>
                  <a:schemeClr val="accent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 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2770673" y="4664859"/>
            <a:ext cx="760855" cy="0"/>
          </a:xfrm>
          <a:prstGeom prst="line">
            <a:avLst/>
          </a:prstGeom>
          <a:ln w="19050">
            <a:solidFill>
              <a:srgbClr val="39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stage1\Pictures\DDG.png">
            <a:extLst>
              <a:ext uri="{FF2B5EF4-FFF2-40B4-BE49-F238E27FC236}">
                <a16:creationId xmlns:a16="http://schemas.microsoft.com/office/drawing/2014/main" id="{5628E08A-E5EB-47AE-9871-7A088BC1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079" y="6046505"/>
            <a:ext cx="655608" cy="6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oogle Shape;629;p122">
            <a:extLst>
              <a:ext uri="{FF2B5EF4-FFF2-40B4-BE49-F238E27FC236}">
                <a16:creationId xmlns:a16="http://schemas.microsoft.com/office/drawing/2014/main" id="{97780C9B-5B90-40A8-9D04-813184E8FD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2369" y="6208821"/>
            <a:ext cx="1647189" cy="33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29;p122">
            <a:extLst>
              <a:ext uri="{FF2B5EF4-FFF2-40B4-BE49-F238E27FC236}">
                <a16:creationId xmlns:a16="http://schemas.microsoft.com/office/drawing/2014/main" id="{DAA25704-3953-47BF-A007-3E876D6600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9629" y="3158879"/>
            <a:ext cx="3722945" cy="746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>
                <a:ea typeface="Gulim" panose="020B0600000101010101" pitchFamily="34" charset="-127"/>
              </a:rPr>
              <a:pPr/>
              <a:t>2</a:t>
            </a:fld>
            <a:endParaRPr lang="fr-FR" dirty="0">
              <a:ea typeface="Gulim" panose="020B0600000101010101" pitchFamily="34" charset="-127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700" dirty="0"/>
              <a:t>COMMENT FONCTIONNE LA TECHNOLOGIE BLOCKCHAIN?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2897" y="1660870"/>
            <a:ext cx="1584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Empreinte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 du document</a:t>
            </a:r>
            <a:endParaRPr lang="fr-FR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7926" y="1652794"/>
            <a:ext cx="2114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fr-FR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Simple</a:t>
            </a:r>
          </a:p>
          <a:p>
            <a:pPr lvl="0" algn="ctr">
              <a:buClr>
                <a:schemeClr val="dk1"/>
              </a:buClr>
              <a:buSzPts val="1400"/>
            </a:pPr>
            <a:r>
              <a:rPr lang="fr-FR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Formulaire</a:t>
            </a:r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0" algn="ctr">
              <a:buClr>
                <a:schemeClr val="dk1"/>
              </a:buClr>
              <a:buSzPts val="1400"/>
            </a:pPr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66509" y="1657818"/>
            <a:ext cx="1733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fr-FR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Ancrage</a:t>
            </a:r>
            <a:r>
              <a:rPr lang="fr-FR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 du document</a:t>
            </a:r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03363" y="1660870"/>
            <a:ext cx="1348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Certificat d’ancrage</a:t>
            </a:r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50343" y="4295927"/>
            <a:ext cx="2381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A5A5A5"/>
              </a:buClr>
              <a:buSzPts val="300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Calculez 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l’empreinte numérique unique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 de votre document avec votre navigateur</a:t>
            </a:r>
          </a:p>
          <a:p>
            <a:pPr lvl="0" algn="ctr">
              <a:buClr>
                <a:srgbClr val="A5A5A5"/>
              </a:buClr>
              <a:buSzPts val="300"/>
            </a:pPr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11205" y="4295927"/>
            <a:ext cx="20312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300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Remplissez un 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simple formulaire 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pour identifier votre création ou votre innovation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87636" y="4295927"/>
            <a:ext cx="23812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300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L'empreinte numérique de votre document est </a:t>
            </a: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insérée dans une transaction Blockchain bitcoin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453899" y="4309267"/>
            <a:ext cx="2663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300"/>
            </a:pPr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Téléchargez</a:t>
            </a: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 le certificat prouvant la protection de votre création ou de votre innovation</a:t>
            </a:r>
          </a:p>
        </p:txBody>
      </p:sp>
      <p:pic>
        <p:nvPicPr>
          <p:cNvPr id="25" name="Shape 1003" descr="data-security-keyboard-computer-163017.jpeg"/>
          <p:cNvPicPr preferRelativeResize="0"/>
          <p:nvPr/>
        </p:nvPicPr>
        <p:blipFill rotWithShape="1">
          <a:blip r:embed="rId2">
            <a:alphaModFix/>
          </a:blip>
          <a:srcRect t="3866" b="3866"/>
          <a:stretch/>
        </p:blipFill>
        <p:spPr>
          <a:xfrm>
            <a:off x="1425968" y="2648441"/>
            <a:ext cx="1830000" cy="114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004" descr="startup-photos.jpg"/>
          <p:cNvPicPr preferRelativeResize="0"/>
          <p:nvPr/>
        </p:nvPicPr>
        <p:blipFill rotWithShape="1">
          <a:blip r:embed="rId3">
            <a:alphaModFix/>
          </a:blip>
          <a:srcRect t="5697" b="5697"/>
          <a:stretch/>
        </p:blipFill>
        <p:spPr>
          <a:xfrm>
            <a:off x="3807341" y="2674287"/>
            <a:ext cx="1839000" cy="11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1005" descr="blockchain12.jpg"/>
          <p:cNvPicPr preferRelativeResize="0"/>
          <p:nvPr/>
        </p:nvPicPr>
        <p:blipFill rotWithShape="1">
          <a:blip r:embed="rId4">
            <a:alphaModFix/>
          </a:blip>
          <a:srcRect t="913" b="913"/>
          <a:stretch/>
        </p:blipFill>
        <p:spPr>
          <a:xfrm>
            <a:off x="6256361" y="2678487"/>
            <a:ext cx="1843800" cy="11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1012" descr="amphitheatre yves saint laurent-2017-06-22T15-29-01.002Z.jpg"/>
          <p:cNvPicPr preferRelativeResize="0"/>
          <p:nvPr/>
        </p:nvPicPr>
        <p:blipFill rotWithShape="1">
          <a:blip r:embed="rId5">
            <a:alphaModFix/>
          </a:blip>
          <a:srcRect t="2803" b="2812"/>
          <a:stretch/>
        </p:blipFill>
        <p:spPr>
          <a:xfrm>
            <a:off x="8689135" y="2648441"/>
            <a:ext cx="1843800" cy="11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1016"/>
          <p:cNvSpPr/>
          <p:nvPr/>
        </p:nvSpPr>
        <p:spPr>
          <a:xfrm>
            <a:off x="1932604" y="3495478"/>
            <a:ext cx="595200" cy="595200"/>
          </a:xfrm>
          <a:prstGeom prst="ellipse">
            <a:avLst/>
          </a:prstGeom>
          <a:solidFill>
            <a:srgbClr val="FF590A">
              <a:alpha val="73080"/>
            </a:srgbClr>
          </a:solidFill>
          <a:ln>
            <a:noFill/>
          </a:ln>
        </p:spPr>
        <p:txBody>
          <a:bodyPr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1016"/>
          <p:cNvSpPr/>
          <p:nvPr/>
        </p:nvSpPr>
        <p:spPr>
          <a:xfrm>
            <a:off x="4429241" y="3523376"/>
            <a:ext cx="595200" cy="595200"/>
          </a:xfrm>
          <a:prstGeom prst="ellipse">
            <a:avLst/>
          </a:prstGeom>
          <a:solidFill>
            <a:srgbClr val="FF590A">
              <a:alpha val="73080"/>
            </a:srgbClr>
          </a:solidFill>
          <a:ln>
            <a:noFill/>
          </a:ln>
        </p:spPr>
        <p:txBody>
          <a:bodyPr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1016"/>
          <p:cNvSpPr/>
          <p:nvPr/>
        </p:nvSpPr>
        <p:spPr>
          <a:xfrm>
            <a:off x="6880661" y="3573338"/>
            <a:ext cx="595200" cy="595200"/>
          </a:xfrm>
          <a:prstGeom prst="ellipse">
            <a:avLst/>
          </a:prstGeom>
          <a:solidFill>
            <a:srgbClr val="FF590A">
              <a:alpha val="73080"/>
            </a:srgbClr>
          </a:solidFill>
          <a:ln>
            <a:noFill/>
          </a:ln>
        </p:spPr>
        <p:txBody>
          <a:bodyPr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1016"/>
          <p:cNvSpPr/>
          <p:nvPr/>
        </p:nvSpPr>
        <p:spPr>
          <a:xfrm>
            <a:off x="9313435" y="3523376"/>
            <a:ext cx="595200" cy="595200"/>
          </a:xfrm>
          <a:prstGeom prst="ellipse">
            <a:avLst/>
          </a:prstGeom>
          <a:solidFill>
            <a:srgbClr val="FF590A">
              <a:alpha val="73080"/>
            </a:srgbClr>
          </a:solidFill>
          <a:ln>
            <a:noFill/>
          </a:ln>
        </p:spPr>
        <p:txBody>
          <a:bodyPr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1017"/>
          <p:cNvSpPr/>
          <p:nvPr/>
        </p:nvSpPr>
        <p:spPr>
          <a:xfrm>
            <a:off x="2092054" y="3631828"/>
            <a:ext cx="276300" cy="32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666" y="91428"/>
                </a:moveTo>
                <a:cubicBezTo>
                  <a:pt x="33333" y="93714"/>
                  <a:pt x="26666" y="96000"/>
                  <a:pt x="16000" y="99428"/>
                </a:cubicBezTo>
                <a:cubicBezTo>
                  <a:pt x="14666" y="99428"/>
                  <a:pt x="13333" y="98285"/>
                  <a:pt x="12000" y="97142"/>
                </a:cubicBezTo>
                <a:cubicBezTo>
                  <a:pt x="10666" y="96000"/>
                  <a:pt x="12000" y="93714"/>
                  <a:pt x="14666" y="92571"/>
                </a:cubicBezTo>
                <a:cubicBezTo>
                  <a:pt x="25333" y="90285"/>
                  <a:pt x="32000" y="88000"/>
                  <a:pt x="37333" y="85714"/>
                </a:cubicBezTo>
                <a:cubicBezTo>
                  <a:pt x="37333" y="88000"/>
                  <a:pt x="38666" y="90285"/>
                  <a:pt x="38666" y="91428"/>
                </a:cubicBezTo>
                <a:close/>
                <a:moveTo>
                  <a:pt x="37333" y="76571"/>
                </a:moveTo>
                <a:cubicBezTo>
                  <a:pt x="29333" y="81142"/>
                  <a:pt x="20000" y="84571"/>
                  <a:pt x="9333" y="86857"/>
                </a:cubicBezTo>
                <a:cubicBezTo>
                  <a:pt x="8000" y="86857"/>
                  <a:pt x="5333" y="85714"/>
                  <a:pt x="5333" y="84571"/>
                </a:cubicBezTo>
                <a:cubicBezTo>
                  <a:pt x="5333" y="83428"/>
                  <a:pt x="5333" y="83428"/>
                  <a:pt x="5333" y="82285"/>
                </a:cubicBezTo>
                <a:cubicBezTo>
                  <a:pt x="6666" y="81142"/>
                  <a:pt x="6666" y="81142"/>
                  <a:pt x="8000" y="80000"/>
                </a:cubicBezTo>
                <a:cubicBezTo>
                  <a:pt x="20000" y="77714"/>
                  <a:pt x="32000" y="73142"/>
                  <a:pt x="41333" y="67428"/>
                </a:cubicBezTo>
                <a:cubicBezTo>
                  <a:pt x="38666" y="69714"/>
                  <a:pt x="38666" y="73142"/>
                  <a:pt x="37333" y="76571"/>
                </a:cubicBezTo>
                <a:close/>
                <a:moveTo>
                  <a:pt x="64000" y="116571"/>
                </a:moveTo>
                <a:cubicBezTo>
                  <a:pt x="64000" y="118857"/>
                  <a:pt x="61333" y="120000"/>
                  <a:pt x="58666" y="118857"/>
                </a:cubicBezTo>
                <a:cubicBezTo>
                  <a:pt x="48000" y="114285"/>
                  <a:pt x="52000" y="114285"/>
                  <a:pt x="42666" y="118857"/>
                </a:cubicBezTo>
                <a:cubicBezTo>
                  <a:pt x="40000" y="118857"/>
                  <a:pt x="37333" y="117714"/>
                  <a:pt x="36000" y="115428"/>
                </a:cubicBezTo>
                <a:cubicBezTo>
                  <a:pt x="36000" y="114285"/>
                  <a:pt x="37333" y="113142"/>
                  <a:pt x="38666" y="113142"/>
                </a:cubicBezTo>
                <a:cubicBezTo>
                  <a:pt x="52000" y="107428"/>
                  <a:pt x="48000" y="107428"/>
                  <a:pt x="62666" y="113142"/>
                </a:cubicBezTo>
                <a:cubicBezTo>
                  <a:pt x="64000" y="114285"/>
                  <a:pt x="65333" y="115428"/>
                  <a:pt x="64000" y="116571"/>
                </a:cubicBezTo>
                <a:close/>
                <a:moveTo>
                  <a:pt x="46666" y="102857"/>
                </a:moveTo>
                <a:cubicBezTo>
                  <a:pt x="42666" y="105142"/>
                  <a:pt x="36000" y="107428"/>
                  <a:pt x="26666" y="109714"/>
                </a:cubicBezTo>
                <a:cubicBezTo>
                  <a:pt x="24000" y="110857"/>
                  <a:pt x="21333" y="108571"/>
                  <a:pt x="21333" y="106285"/>
                </a:cubicBezTo>
                <a:cubicBezTo>
                  <a:pt x="22666" y="105142"/>
                  <a:pt x="22666" y="104000"/>
                  <a:pt x="24000" y="104000"/>
                </a:cubicBezTo>
                <a:cubicBezTo>
                  <a:pt x="33333" y="101714"/>
                  <a:pt x="38666" y="99428"/>
                  <a:pt x="42666" y="97142"/>
                </a:cubicBezTo>
                <a:cubicBezTo>
                  <a:pt x="42666" y="99428"/>
                  <a:pt x="44000" y="101714"/>
                  <a:pt x="46666" y="102857"/>
                </a:cubicBezTo>
                <a:cubicBezTo>
                  <a:pt x="46666" y="102857"/>
                  <a:pt x="46666" y="102857"/>
                  <a:pt x="46666" y="102857"/>
                </a:cubicBezTo>
                <a:close/>
                <a:moveTo>
                  <a:pt x="5333" y="73142"/>
                </a:moveTo>
                <a:cubicBezTo>
                  <a:pt x="4000" y="73142"/>
                  <a:pt x="1333" y="72000"/>
                  <a:pt x="1333" y="70857"/>
                </a:cubicBezTo>
                <a:cubicBezTo>
                  <a:pt x="1333" y="68571"/>
                  <a:pt x="2666" y="67428"/>
                  <a:pt x="4000" y="67428"/>
                </a:cubicBezTo>
                <a:cubicBezTo>
                  <a:pt x="24000" y="62857"/>
                  <a:pt x="38666" y="53714"/>
                  <a:pt x="45333" y="41142"/>
                </a:cubicBezTo>
                <a:cubicBezTo>
                  <a:pt x="46666" y="40000"/>
                  <a:pt x="48000" y="38857"/>
                  <a:pt x="50666" y="40000"/>
                </a:cubicBezTo>
                <a:cubicBezTo>
                  <a:pt x="52000" y="40000"/>
                  <a:pt x="53333" y="42285"/>
                  <a:pt x="52000" y="43428"/>
                </a:cubicBezTo>
                <a:cubicBezTo>
                  <a:pt x="44000" y="59428"/>
                  <a:pt x="25333" y="68571"/>
                  <a:pt x="5333" y="73142"/>
                </a:cubicBezTo>
                <a:close/>
                <a:moveTo>
                  <a:pt x="5333" y="21714"/>
                </a:moveTo>
                <a:cubicBezTo>
                  <a:pt x="6666" y="19428"/>
                  <a:pt x="8000" y="17142"/>
                  <a:pt x="10666" y="14857"/>
                </a:cubicBezTo>
                <a:cubicBezTo>
                  <a:pt x="22666" y="4571"/>
                  <a:pt x="38666" y="0"/>
                  <a:pt x="56000" y="2285"/>
                </a:cubicBezTo>
                <a:cubicBezTo>
                  <a:pt x="74666" y="4571"/>
                  <a:pt x="90666" y="13714"/>
                  <a:pt x="96000" y="26285"/>
                </a:cubicBezTo>
                <a:cubicBezTo>
                  <a:pt x="100000" y="37714"/>
                  <a:pt x="98666" y="45714"/>
                  <a:pt x="97333" y="52571"/>
                </a:cubicBezTo>
                <a:cubicBezTo>
                  <a:pt x="94666" y="51428"/>
                  <a:pt x="93333" y="50285"/>
                  <a:pt x="90666" y="49142"/>
                </a:cubicBezTo>
                <a:cubicBezTo>
                  <a:pt x="92000" y="43428"/>
                  <a:pt x="92000" y="36571"/>
                  <a:pt x="89333" y="28571"/>
                </a:cubicBezTo>
                <a:cubicBezTo>
                  <a:pt x="84000" y="18285"/>
                  <a:pt x="70666" y="10285"/>
                  <a:pt x="54666" y="8000"/>
                </a:cubicBezTo>
                <a:cubicBezTo>
                  <a:pt x="37333" y="5714"/>
                  <a:pt x="21333" y="11428"/>
                  <a:pt x="13333" y="22857"/>
                </a:cubicBezTo>
                <a:cubicBezTo>
                  <a:pt x="12000" y="22857"/>
                  <a:pt x="12000" y="24000"/>
                  <a:pt x="10666" y="25142"/>
                </a:cubicBezTo>
                <a:cubicBezTo>
                  <a:pt x="9333" y="26285"/>
                  <a:pt x="8000" y="27428"/>
                  <a:pt x="6666" y="26285"/>
                </a:cubicBezTo>
                <a:cubicBezTo>
                  <a:pt x="5333" y="25142"/>
                  <a:pt x="4000" y="24000"/>
                  <a:pt x="5333" y="21714"/>
                </a:cubicBezTo>
                <a:close/>
                <a:moveTo>
                  <a:pt x="1333" y="42285"/>
                </a:moveTo>
                <a:cubicBezTo>
                  <a:pt x="1333" y="41142"/>
                  <a:pt x="1333" y="40000"/>
                  <a:pt x="2666" y="40000"/>
                </a:cubicBezTo>
                <a:cubicBezTo>
                  <a:pt x="10666" y="37714"/>
                  <a:pt x="13333" y="34285"/>
                  <a:pt x="16000" y="30857"/>
                </a:cubicBezTo>
                <a:cubicBezTo>
                  <a:pt x="18666" y="27428"/>
                  <a:pt x="20000" y="25142"/>
                  <a:pt x="24000" y="21714"/>
                </a:cubicBezTo>
                <a:cubicBezTo>
                  <a:pt x="32000" y="16000"/>
                  <a:pt x="42666" y="12571"/>
                  <a:pt x="53333" y="13714"/>
                </a:cubicBezTo>
                <a:cubicBezTo>
                  <a:pt x="64000" y="14857"/>
                  <a:pt x="73333" y="19428"/>
                  <a:pt x="78666" y="26285"/>
                </a:cubicBezTo>
                <a:cubicBezTo>
                  <a:pt x="85333" y="33142"/>
                  <a:pt x="85333" y="41142"/>
                  <a:pt x="84000" y="48000"/>
                </a:cubicBezTo>
                <a:cubicBezTo>
                  <a:pt x="81333" y="48000"/>
                  <a:pt x="78666" y="48000"/>
                  <a:pt x="77333" y="48000"/>
                </a:cubicBezTo>
                <a:cubicBezTo>
                  <a:pt x="77333" y="48000"/>
                  <a:pt x="76000" y="48000"/>
                  <a:pt x="76000" y="48000"/>
                </a:cubicBezTo>
                <a:cubicBezTo>
                  <a:pt x="77333" y="41142"/>
                  <a:pt x="77333" y="35428"/>
                  <a:pt x="72000" y="29714"/>
                </a:cubicBezTo>
                <a:cubicBezTo>
                  <a:pt x="68000" y="24000"/>
                  <a:pt x="61333" y="20571"/>
                  <a:pt x="52000" y="19428"/>
                </a:cubicBezTo>
                <a:cubicBezTo>
                  <a:pt x="44000" y="19428"/>
                  <a:pt x="34666" y="21714"/>
                  <a:pt x="28000" y="26285"/>
                </a:cubicBezTo>
                <a:cubicBezTo>
                  <a:pt x="25333" y="28571"/>
                  <a:pt x="24000" y="30857"/>
                  <a:pt x="22666" y="33142"/>
                </a:cubicBezTo>
                <a:cubicBezTo>
                  <a:pt x="20000" y="37714"/>
                  <a:pt x="16000" y="43428"/>
                  <a:pt x="5333" y="45714"/>
                </a:cubicBezTo>
                <a:cubicBezTo>
                  <a:pt x="2666" y="46857"/>
                  <a:pt x="0" y="44571"/>
                  <a:pt x="1333" y="42285"/>
                </a:cubicBezTo>
                <a:close/>
                <a:moveTo>
                  <a:pt x="0" y="57142"/>
                </a:moveTo>
                <a:cubicBezTo>
                  <a:pt x="0" y="54857"/>
                  <a:pt x="1333" y="53714"/>
                  <a:pt x="2666" y="53714"/>
                </a:cubicBezTo>
                <a:cubicBezTo>
                  <a:pt x="16000" y="50285"/>
                  <a:pt x="25333" y="44571"/>
                  <a:pt x="29333" y="36571"/>
                </a:cubicBezTo>
                <a:cubicBezTo>
                  <a:pt x="30666" y="33142"/>
                  <a:pt x="33333" y="30857"/>
                  <a:pt x="37333" y="28571"/>
                </a:cubicBezTo>
                <a:cubicBezTo>
                  <a:pt x="40000" y="26285"/>
                  <a:pt x="44000" y="25142"/>
                  <a:pt x="48000" y="25142"/>
                </a:cubicBezTo>
                <a:cubicBezTo>
                  <a:pt x="54666" y="25142"/>
                  <a:pt x="61333" y="28571"/>
                  <a:pt x="65333" y="33142"/>
                </a:cubicBezTo>
                <a:cubicBezTo>
                  <a:pt x="69333" y="37714"/>
                  <a:pt x="69333" y="43428"/>
                  <a:pt x="66666" y="49142"/>
                </a:cubicBezTo>
                <a:cubicBezTo>
                  <a:pt x="62666" y="49142"/>
                  <a:pt x="60000" y="50285"/>
                  <a:pt x="56000" y="52571"/>
                </a:cubicBezTo>
                <a:cubicBezTo>
                  <a:pt x="57333" y="50285"/>
                  <a:pt x="58666" y="48000"/>
                  <a:pt x="60000" y="46857"/>
                </a:cubicBezTo>
                <a:cubicBezTo>
                  <a:pt x="64000" y="37714"/>
                  <a:pt x="56000" y="32000"/>
                  <a:pt x="48000" y="32000"/>
                </a:cubicBezTo>
                <a:cubicBezTo>
                  <a:pt x="42666" y="32000"/>
                  <a:pt x="38666" y="34285"/>
                  <a:pt x="36000" y="38857"/>
                </a:cubicBezTo>
                <a:cubicBezTo>
                  <a:pt x="30666" y="49142"/>
                  <a:pt x="20000" y="56000"/>
                  <a:pt x="4000" y="59428"/>
                </a:cubicBezTo>
                <a:cubicBezTo>
                  <a:pt x="2666" y="60571"/>
                  <a:pt x="0" y="58285"/>
                  <a:pt x="0" y="57142"/>
                </a:cubicBezTo>
                <a:close/>
                <a:moveTo>
                  <a:pt x="77333" y="65142"/>
                </a:moveTo>
                <a:cubicBezTo>
                  <a:pt x="86666" y="65142"/>
                  <a:pt x="96000" y="73142"/>
                  <a:pt x="96000" y="81142"/>
                </a:cubicBezTo>
                <a:cubicBezTo>
                  <a:pt x="96000" y="90285"/>
                  <a:pt x="86666" y="97142"/>
                  <a:pt x="77333" y="97142"/>
                </a:cubicBezTo>
                <a:cubicBezTo>
                  <a:pt x="66666" y="97142"/>
                  <a:pt x="58666" y="90285"/>
                  <a:pt x="58666" y="81142"/>
                </a:cubicBezTo>
                <a:cubicBezTo>
                  <a:pt x="58666" y="73142"/>
                  <a:pt x="66666" y="65142"/>
                  <a:pt x="77333" y="65142"/>
                </a:cubicBezTo>
                <a:close/>
                <a:moveTo>
                  <a:pt x="77333" y="106285"/>
                </a:moveTo>
                <a:cubicBezTo>
                  <a:pt x="82666" y="106285"/>
                  <a:pt x="88000" y="105142"/>
                  <a:pt x="92000" y="102857"/>
                </a:cubicBezTo>
                <a:cubicBezTo>
                  <a:pt x="109333" y="118857"/>
                  <a:pt x="109333" y="118857"/>
                  <a:pt x="109333" y="118857"/>
                </a:cubicBezTo>
                <a:cubicBezTo>
                  <a:pt x="120000" y="109714"/>
                  <a:pt x="120000" y="109714"/>
                  <a:pt x="120000" y="109714"/>
                </a:cubicBezTo>
                <a:cubicBezTo>
                  <a:pt x="101333" y="94857"/>
                  <a:pt x="101333" y="94857"/>
                  <a:pt x="101333" y="94857"/>
                </a:cubicBezTo>
                <a:cubicBezTo>
                  <a:pt x="105333" y="91428"/>
                  <a:pt x="106666" y="86857"/>
                  <a:pt x="106666" y="81142"/>
                </a:cubicBezTo>
                <a:cubicBezTo>
                  <a:pt x="106666" y="67428"/>
                  <a:pt x="93333" y="56000"/>
                  <a:pt x="77333" y="56000"/>
                </a:cubicBezTo>
                <a:cubicBezTo>
                  <a:pt x="60000" y="56000"/>
                  <a:pt x="46666" y="67428"/>
                  <a:pt x="46666" y="81142"/>
                </a:cubicBezTo>
                <a:cubicBezTo>
                  <a:pt x="46666" y="96000"/>
                  <a:pt x="60000" y="106285"/>
                  <a:pt x="77333" y="1062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1020"/>
          <p:cNvSpPr/>
          <p:nvPr/>
        </p:nvSpPr>
        <p:spPr>
          <a:xfrm>
            <a:off x="4588691" y="3678525"/>
            <a:ext cx="276300" cy="31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666" y="50097"/>
                </a:moveTo>
                <a:cubicBezTo>
                  <a:pt x="21333" y="50097"/>
                  <a:pt x="21333" y="50097"/>
                  <a:pt x="21333" y="50097"/>
                </a:cubicBezTo>
                <a:cubicBezTo>
                  <a:pt x="21333" y="59417"/>
                  <a:pt x="21333" y="59417"/>
                  <a:pt x="21333" y="59417"/>
                </a:cubicBezTo>
                <a:cubicBezTo>
                  <a:pt x="98666" y="59417"/>
                  <a:pt x="98666" y="59417"/>
                  <a:pt x="98666" y="59417"/>
                </a:cubicBezTo>
                <a:lnTo>
                  <a:pt x="98666" y="50097"/>
                </a:lnTo>
                <a:close/>
                <a:moveTo>
                  <a:pt x="98666" y="69902"/>
                </a:moveTo>
                <a:cubicBezTo>
                  <a:pt x="21333" y="69902"/>
                  <a:pt x="21333" y="69902"/>
                  <a:pt x="21333" y="69902"/>
                </a:cubicBezTo>
                <a:cubicBezTo>
                  <a:pt x="21333" y="78058"/>
                  <a:pt x="21333" y="78058"/>
                  <a:pt x="21333" y="78058"/>
                </a:cubicBezTo>
                <a:cubicBezTo>
                  <a:pt x="98666" y="78058"/>
                  <a:pt x="98666" y="78058"/>
                  <a:pt x="98666" y="78058"/>
                </a:cubicBezTo>
                <a:lnTo>
                  <a:pt x="98666" y="69902"/>
                </a:lnTo>
                <a:close/>
                <a:moveTo>
                  <a:pt x="56000" y="88543"/>
                </a:moveTo>
                <a:cubicBezTo>
                  <a:pt x="21333" y="88543"/>
                  <a:pt x="21333" y="88543"/>
                  <a:pt x="21333" y="88543"/>
                </a:cubicBezTo>
                <a:cubicBezTo>
                  <a:pt x="21333" y="96699"/>
                  <a:pt x="21333" y="96699"/>
                  <a:pt x="21333" y="96699"/>
                </a:cubicBezTo>
                <a:cubicBezTo>
                  <a:pt x="56000" y="96699"/>
                  <a:pt x="56000" y="96699"/>
                  <a:pt x="56000" y="96699"/>
                </a:cubicBezTo>
                <a:lnTo>
                  <a:pt x="56000" y="88543"/>
                </a:lnTo>
                <a:close/>
                <a:moveTo>
                  <a:pt x="120000" y="36116"/>
                </a:moveTo>
                <a:cubicBezTo>
                  <a:pt x="120000" y="69902"/>
                  <a:pt x="120000" y="69902"/>
                  <a:pt x="120000" y="69902"/>
                </a:cubicBezTo>
                <a:cubicBezTo>
                  <a:pt x="120000" y="87378"/>
                  <a:pt x="98666" y="88543"/>
                  <a:pt x="81333" y="85048"/>
                </a:cubicBezTo>
                <a:cubicBezTo>
                  <a:pt x="81333" y="85048"/>
                  <a:pt x="89333" y="120000"/>
                  <a:pt x="61333" y="120000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0" y="36116"/>
                  <a:pt x="0" y="36116"/>
                  <a:pt x="0" y="36116"/>
                </a:cubicBezTo>
                <a:lnTo>
                  <a:pt x="120000" y="36116"/>
                </a:lnTo>
                <a:close/>
                <a:moveTo>
                  <a:pt x="120000" y="89708"/>
                </a:moveTo>
                <a:cubicBezTo>
                  <a:pt x="114666" y="102524"/>
                  <a:pt x="101333" y="115339"/>
                  <a:pt x="85333" y="118834"/>
                </a:cubicBezTo>
                <a:cubicBezTo>
                  <a:pt x="92000" y="113009"/>
                  <a:pt x="94666" y="103689"/>
                  <a:pt x="93333" y="96699"/>
                </a:cubicBezTo>
                <a:cubicBezTo>
                  <a:pt x="105333" y="99029"/>
                  <a:pt x="112000" y="95533"/>
                  <a:pt x="120000" y="89708"/>
                </a:cubicBezTo>
                <a:close/>
                <a:moveTo>
                  <a:pt x="120000" y="27961"/>
                </a:moveTo>
                <a:cubicBezTo>
                  <a:pt x="0" y="27961"/>
                  <a:pt x="0" y="27961"/>
                  <a:pt x="0" y="27961"/>
                </a:cubicBezTo>
                <a:cubicBezTo>
                  <a:pt x="0" y="0"/>
                  <a:pt x="0" y="0"/>
                  <a:pt x="0" y="0"/>
                </a:cubicBezTo>
                <a:cubicBezTo>
                  <a:pt x="120000" y="0"/>
                  <a:pt x="120000" y="0"/>
                  <a:pt x="120000" y="0"/>
                </a:cubicBezTo>
                <a:lnTo>
                  <a:pt x="120000" y="2796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1026"/>
          <p:cNvSpPr/>
          <p:nvPr/>
        </p:nvSpPr>
        <p:spPr>
          <a:xfrm>
            <a:off x="7011461" y="3709688"/>
            <a:ext cx="333600" cy="32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8000" y="28965"/>
                </a:moveTo>
                <a:lnTo>
                  <a:pt x="52000" y="66206"/>
                </a:lnTo>
                <a:lnTo>
                  <a:pt x="36000" y="49655"/>
                </a:lnTo>
                <a:lnTo>
                  <a:pt x="24000" y="62068"/>
                </a:lnTo>
                <a:lnTo>
                  <a:pt x="52000" y="91034"/>
                </a:lnTo>
                <a:lnTo>
                  <a:pt x="96000" y="41379"/>
                </a:lnTo>
                <a:lnTo>
                  <a:pt x="88000" y="28965"/>
                </a:lnTo>
                <a:close/>
                <a:moveTo>
                  <a:pt x="16000" y="33103"/>
                </a:moveTo>
                <a:lnTo>
                  <a:pt x="16000" y="12413"/>
                </a:lnTo>
                <a:lnTo>
                  <a:pt x="32000" y="12413"/>
                </a:lnTo>
                <a:lnTo>
                  <a:pt x="32000" y="0"/>
                </a:lnTo>
                <a:lnTo>
                  <a:pt x="0" y="0"/>
                </a:lnTo>
                <a:lnTo>
                  <a:pt x="0" y="33103"/>
                </a:lnTo>
                <a:lnTo>
                  <a:pt x="16000" y="33103"/>
                </a:lnTo>
                <a:lnTo>
                  <a:pt x="16000" y="33103"/>
                </a:lnTo>
                <a:close/>
                <a:moveTo>
                  <a:pt x="120000" y="45517"/>
                </a:moveTo>
                <a:lnTo>
                  <a:pt x="104000" y="45517"/>
                </a:lnTo>
                <a:lnTo>
                  <a:pt x="104000" y="74482"/>
                </a:lnTo>
                <a:lnTo>
                  <a:pt x="120000" y="74482"/>
                </a:lnTo>
                <a:lnTo>
                  <a:pt x="120000" y="45517"/>
                </a:lnTo>
                <a:close/>
                <a:moveTo>
                  <a:pt x="104000" y="86896"/>
                </a:moveTo>
                <a:lnTo>
                  <a:pt x="104000" y="107586"/>
                </a:lnTo>
                <a:lnTo>
                  <a:pt x="88000" y="107586"/>
                </a:lnTo>
                <a:lnTo>
                  <a:pt x="88000" y="120000"/>
                </a:lnTo>
                <a:lnTo>
                  <a:pt x="120000" y="120000"/>
                </a:lnTo>
                <a:lnTo>
                  <a:pt x="120000" y="86896"/>
                </a:lnTo>
                <a:lnTo>
                  <a:pt x="104000" y="86896"/>
                </a:lnTo>
                <a:close/>
                <a:moveTo>
                  <a:pt x="32000" y="107586"/>
                </a:moveTo>
                <a:lnTo>
                  <a:pt x="16000" y="107586"/>
                </a:lnTo>
                <a:lnTo>
                  <a:pt x="16000" y="86896"/>
                </a:lnTo>
                <a:lnTo>
                  <a:pt x="0" y="86896"/>
                </a:lnTo>
                <a:lnTo>
                  <a:pt x="0" y="120000"/>
                </a:lnTo>
                <a:lnTo>
                  <a:pt x="32000" y="120000"/>
                </a:lnTo>
                <a:lnTo>
                  <a:pt x="32000" y="107586"/>
                </a:lnTo>
                <a:close/>
                <a:moveTo>
                  <a:pt x="88000" y="12413"/>
                </a:moveTo>
                <a:lnTo>
                  <a:pt x="104000" y="12413"/>
                </a:lnTo>
                <a:lnTo>
                  <a:pt x="104000" y="33103"/>
                </a:lnTo>
                <a:lnTo>
                  <a:pt x="120000" y="33103"/>
                </a:lnTo>
                <a:lnTo>
                  <a:pt x="120000" y="0"/>
                </a:lnTo>
                <a:lnTo>
                  <a:pt x="88000" y="0"/>
                </a:lnTo>
                <a:lnTo>
                  <a:pt x="88000" y="12413"/>
                </a:lnTo>
                <a:close/>
                <a:moveTo>
                  <a:pt x="0" y="74482"/>
                </a:moveTo>
                <a:lnTo>
                  <a:pt x="16000" y="74482"/>
                </a:lnTo>
                <a:lnTo>
                  <a:pt x="16000" y="45517"/>
                </a:lnTo>
                <a:lnTo>
                  <a:pt x="0" y="45517"/>
                </a:lnTo>
                <a:lnTo>
                  <a:pt x="0" y="74482"/>
                </a:lnTo>
                <a:close/>
                <a:moveTo>
                  <a:pt x="48000" y="0"/>
                </a:moveTo>
                <a:lnTo>
                  <a:pt x="48000" y="12413"/>
                </a:lnTo>
                <a:lnTo>
                  <a:pt x="72000" y="12413"/>
                </a:lnTo>
                <a:lnTo>
                  <a:pt x="72000" y="0"/>
                </a:lnTo>
                <a:lnTo>
                  <a:pt x="48000" y="0"/>
                </a:lnTo>
                <a:close/>
                <a:moveTo>
                  <a:pt x="48000" y="120000"/>
                </a:moveTo>
                <a:lnTo>
                  <a:pt x="48000" y="107586"/>
                </a:lnTo>
                <a:lnTo>
                  <a:pt x="72000" y="107586"/>
                </a:lnTo>
                <a:lnTo>
                  <a:pt x="72000" y="120000"/>
                </a:lnTo>
                <a:lnTo>
                  <a:pt x="4800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1024"/>
          <p:cNvSpPr/>
          <p:nvPr/>
        </p:nvSpPr>
        <p:spPr>
          <a:xfrm>
            <a:off x="9504085" y="3699941"/>
            <a:ext cx="213900" cy="267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5714" y="0"/>
                </a:moveTo>
                <a:lnTo>
                  <a:pt x="55714" y="54857"/>
                </a:lnTo>
                <a:lnTo>
                  <a:pt x="38571" y="41142"/>
                </a:lnTo>
                <a:lnTo>
                  <a:pt x="21428" y="54857"/>
                </a:lnTo>
                <a:lnTo>
                  <a:pt x="21428" y="0"/>
                </a:lnTo>
                <a:lnTo>
                  <a:pt x="0" y="0"/>
                </a:lnTo>
                <a:lnTo>
                  <a:pt x="0" y="120000"/>
                </a:lnTo>
                <a:lnTo>
                  <a:pt x="68571" y="120000"/>
                </a:lnTo>
                <a:lnTo>
                  <a:pt x="68571" y="82285"/>
                </a:lnTo>
                <a:lnTo>
                  <a:pt x="119999" y="82285"/>
                </a:lnTo>
                <a:lnTo>
                  <a:pt x="119999" y="0"/>
                </a:lnTo>
                <a:lnTo>
                  <a:pt x="55714" y="0"/>
                </a:lnTo>
                <a:close/>
                <a:moveTo>
                  <a:pt x="85714" y="92571"/>
                </a:moveTo>
                <a:lnTo>
                  <a:pt x="119999" y="92571"/>
                </a:lnTo>
                <a:lnTo>
                  <a:pt x="85714" y="120000"/>
                </a:lnTo>
                <a:lnTo>
                  <a:pt x="85714" y="92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Espace réservé de la date 3">
            <a:extLst>
              <a:ext uri="{FF2B5EF4-FFF2-40B4-BE49-F238E27FC236}">
                <a16:creationId xmlns:a16="http://schemas.microsoft.com/office/drawing/2014/main" id="{D5432D4C-A005-441D-9A1F-1781574E8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45986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27 septembre 2019</a:t>
            </a:r>
            <a:endParaRPr lang="fr-FR" b="1" dirty="0"/>
          </a:p>
        </p:txBody>
      </p:sp>
      <p:sp>
        <p:nvSpPr>
          <p:cNvPr id="43" name="Espace réservé du pied de page 4">
            <a:extLst>
              <a:ext uri="{FF2B5EF4-FFF2-40B4-BE49-F238E27FC236}">
                <a16:creationId xmlns:a16="http://schemas.microsoft.com/office/drawing/2014/main" id="{1425E922-8E0D-4FD0-AC29-3B634A99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</a:t>
            </a:r>
            <a:r>
              <a:rPr lang="fr-FR" dirty="0">
                <a:sym typeface="Open Sans"/>
              </a:rPr>
              <a:t>APRAM</a:t>
            </a:r>
            <a:r>
              <a:rPr 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183738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>
                <a:ea typeface="Gulim" panose="020B0600000101010101" pitchFamily="34" charset="-127"/>
              </a:rPr>
              <a:pPr/>
              <a:t>3</a:t>
            </a:fld>
            <a:endParaRPr lang="fr-FR" dirty="0">
              <a:ea typeface="Gulim" panose="020B0600000101010101" pitchFamily="34" charset="-127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654"/>
            <a:ext cx="10515600" cy="803275"/>
          </a:xfrm>
        </p:spPr>
        <p:txBody>
          <a:bodyPr>
            <a:noAutofit/>
          </a:bodyPr>
          <a:lstStyle/>
          <a:p>
            <a:r>
              <a:rPr lang="fr-FR" sz="2700" dirty="0"/>
              <a:t>LES AVANTAGES DE LA TECHNOLOGIE BLOCKCHAIN DANS LA PREUVE IP</a:t>
            </a:r>
          </a:p>
        </p:txBody>
      </p:sp>
      <p:sp>
        <p:nvSpPr>
          <p:cNvPr id="9" name="Rectangle 8"/>
          <p:cNvSpPr/>
          <p:nvPr/>
        </p:nvSpPr>
        <p:spPr>
          <a:xfrm>
            <a:off x="811530" y="1515543"/>
            <a:ext cx="1045898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1400"/>
            </a:pPr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La technologie Blockchain Bitcoin offre des avantages très intéressants pour générer une preuve d’existence fiable en IP:</a:t>
            </a:r>
          </a:p>
        </p:txBody>
      </p:sp>
      <p:sp>
        <p:nvSpPr>
          <p:cNvPr id="12" name="Shape 958"/>
          <p:cNvSpPr/>
          <p:nvPr/>
        </p:nvSpPr>
        <p:spPr>
          <a:xfrm>
            <a:off x="963673" y="2752886"/>
            <a:ext cx="915000" cy="915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8235" y="66407"/>
                </a:moveTo>
                <a:cubicBezTo>
                  <a:pt x="107058" y="76893"/>
                  <a:pt x="102352" y="86213"/>
                  <a:pt x="94117" y="94368"/>
                </a:cubicBezTo>
                <a:cubicBezTo>
                  <a:pt x="87058" y="102524"/>
                  <a:pt x="76470" y="107184"/>
                  <a:pt x="65882" y="108349"/>
                </a:cubicBezTo>
                <a:cubicBezTo>
                  <a:pt x="65882" y="120000"/>
                  <a:pt x="65882" y="120000"/>
                  <a:pt x="65882" y="120000"/>
                </a:cubicBezTo>
                <a:cubicBezTo>
                  <a:pt x="94117" y="117669"/>
                  <a:pt x="117647" y="94368"/>
                  <a:pt x="120000" y="66407"/>
                </a:cubicBezTo>
                <a:lnTo>
                  <a:pt x="108235" y="66407"/>
                </a:lnTo>
                <a:close/>
                <a:moveTo>
                  <a:pt x="54117" y="108349"/>
                </a:moveTo>
                <a:cubicBezTo>
                  <a:pt x="43529" y="107184"/>
                  <a:pt x="32941" y="102524"/>
                  <a:pt x="25882" y="94368"/>
                </a:cubicBezTo>
                <a:cubicBezTo>
                  <a:pt x="17647" y="86213"/>
                  <a:pt x="12941" y="76893"/>
                  <a:pt x="11764" y="66407"/>
                </a:cubicBezTo>
                <a:cubicBezTo>
                  <a:pt x="0" y="66407"/>
                  <a:pt x="0" y="66407"/>
                  <a:pt x="0" y="66407"/>
                </a:cubicBezTo>
                <a:cubicBezTo>
                  <a:pt x="2352" y="94368"/>
                  <a:pt x="25882" y="117669"/>
                  <a:pt x="54117" y="120000"/>
                </a:cubicBezTo>
                <a:lnTo>
                  <a:pt x="54117" y="108349"/>
                </a:lnTo>
                <a:close/>
                <a:moveTo>
                  <a:pt x="65882" y="12815"/>
                </a:moveTo>
                <a:cubicBezTo>
                  <a:pt x="76470" y="13980"/>
                  <a:pt x="87058" y="18640"/>
                  <a:pt x="94117" y="25631"/>
                </a:cubicBezTo>
                <a:cubicBezTo>
                  <a:pt x="102352" y="33786"/>
                  <a:pt x="107058" y="44271"/>
                  <a:pt x="108235" y="54757"/>
                </a:cubicBezTo>
                <a:cubicBezTo>
                  <a:pt x="120000" y="54757"/>
                  <a:pt x="120000" y="54757"/>
                  <a:pt x="120000" y="54757"/>
                </a:cubicBezTo>
                <a:cubicBezTo>
                  <a:pt x="117647" y="25631"/>
                  <a:pt x="94117" y="3495"/>
                  <a:pt x="65882" y="0"/>
                </a:cubicBezTo>
                <a:lnTo>
                  <a:pt x="65882" y="12815"/>
                </a:lnTo>
                <a:close/>
                <a:moveTo>
                  <a:pt x="0" y="54757"/>
                </a:moveTo>
                <a:cubicBezTo>
                  <a:pt x="2352" y="25631"/>
                  <a:pt x="25882" y="3495"/>
                  <a:pt x="54117" y="0"/>
                </a:cubicBezTo>
                <a:cubicBezTo>
                  <a:pt x="54117" y="12815"/>
                  <a:pt x="54117" y="12815"/>
                  <a:pt x="54117" y="12815"/>
                </a:cubicBezTo>
                <a:cubicBezTo>
                  <a:pt x="43529" y="13980"/>
                  <a:pt x="32941" y="18640"/>
                  <a:pt x="25882" y="25631"/>
                </a:cubicBezTo>
                <a:cubicBezTo>
                  <a:pt x="17647" y="33786"/>
                  <a:pt x="12941" y="44271"/>
                  <a:pt x="11764" y="54757"/>
                </a:cubicBezTo>
                <a:lnTo>
                  <a:pt x="0" y="54757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3" name="Shape 977"/>
          <p:cNvSpPr/>
          <p:nvPr/>
        </p:nvSpPr>
        <p:spPr>
          <a:xfrm>
            <a:off x="1172418" y="3089496"/>
            <a:ext cx="477600" cy="25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582" y="60000"/>
                </a:moveTo>
                <a:cubicBezTo>
                  <a:pt x="58252" y="64000"/>
                  <a:pt x="53592" y="64000"/>
                  <a:pt x="50097" y="60000"/>
                </a:cubicBezTo>
                <a:cubicBezTo>
                  <a:pt x="47766" y="54000"/>
                  <a:pt x="47766" y="46000"/>
                  <a:pt x="50097" y="42000"/>
                </a:cubicBezTo>
                <a:cubicBezTo>
                  <a:pt x="53592" y="36000"/>
                  <a:pt x="58252" y="36000"/>
                  <a:pt x="60582" y="42000"/>
                </a:cubicBezTo>
                <a:cubicBezTo>
                  <a:pt x="64077" y="46000"/>
                  <a:pt x="64077" y="54000"/>
                  <a:pt x="60582" y="60000"/>
                </a:cubicBezTo>
                <a:close/>
                <a:moveTo>
                  <a:pt x="60582" y="24000"/>
                </a:moveTo>
                <a:cubicBezTo>
                  <a:pt x="50097" y="24000"/>
                  <a:pt x="40776" y="40000"/>
                  <a:pt x="40776" y="60000"/>
                </a:cubicBezTo>
                <a:cubicBezTo>
                  <a:pt x="40776" y="78000"/>
                  <a:pt x="50097" y="94000"/>
                  <a:pt x="60582" y="94000"/>
                </a:cubicBezTo>
                <a:cubicBezTo>
                  <a:pt x="72233" y="94000"/>
                  <a:pt x="80388" y="78000"/>
                  <a:pt x="80388" y="60000"/>
                </a:cubicBezTo>
                <a:cubicBezTo>
                  <a:pt x="80388" y="40000"/>
                  <a:pt x="72233" y="24000"/>
                  <a:pt x="60582" y="24000"/>
                </a:cubicBezTo>
                <a:close/>
                <a:moveTo>
                  <a:pt x="12815" y="56000"/>
                </a:moveTo>
                <a:cubicBezTo>
                  <a:pt x="24466" y="80000"/>
                  <a:pt x="41941" y="102000"/>
                  <a:pt x="60582" y="102000"/>
                </a:cubicBezTo>
                <a:cubicBezTo>
                  <a:pt x="86213" y="102000"/>
                  <a:pt x="102524" y="68000"/>
                  <a:pt x="107184" y="56000"/>
                </a:cubicBezTo>
                <a:cubicBezTo>
                  <a:pt x="96699" y="34000"/>
                  <a:pt x="79223" y="16000"/>
                  <a:pt x="60582" y="16000"/>
                </a:cubicBezTo>
                <a:cubicBezTo>
                  <a:pt x="34951" y="16000"/>
                  <a:pt x="18640" y="44000"/>
                  <a:pt x="12815" y="56000"/>
                </a:cubicBezTo>
                <a:close/>
                <a:moveTo>
                  <a:pt x="60582" y="120000"/>
                </a:moveTo>
                <a:cubicBezTo>
                  <a:pt x="36116" y="120000"/>
                  <a:pt x="13980" y="90000"/>
                  <a:pt x="0" y="56000"/>
                </a:cubicBezTo>
                <a:cubicBezTo>
                  <a:pt x="13980" y="22000"/>
                  <a:pt x="36116" y="0"/>
                  <a:pt x="60582" y="0"/>
                </a:cubicBezTo>
                <a:cubicBezTo>
                  <a:pt x="83883" y="0"/>
                  <a:pt x="106019" y="22000"/>
                  <a:pt x="120000" y="56000"/>
                </a:cubicBezTo>
                <a:cubicBezTo>
                  <a:pt x="107184" y="92000"/>
                  <a:pt x="85048" y="120000"/>
                  <a:pt x="60582" y="12000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4" name="Shape 957"/>
          <p:cNvSpPr/>
          <p:nvPr/>
        </p:nvSpPr>
        <p:spPr>
          <a:xfrm>
            <a:off x="2928885" y="2749739"/>
            <a:ext cx="916200" cy="91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5922" y="108349"/>
                </a:moveTo>
                <a:cubicBezTo>
                  <a:pt x="44271" y="107184"/>
                  <a:pt x="33786" y="102524"/>
                  <a:pt x="25631" y="94368"/>
                </a:cubicBezTo>
                <a:cubicBezTo>
                  <a:pt x="24466" y="92038"/>
                  <a:pt x="22135" y="89708"/>
                  <a:pt x="20970" y="87378"/>
                </a:cubicBezTo>
                <a:cubicBezTo>
                  <a:pt x="10485" y="93203"/>
                  <a:pt x="10485" y="93203"/>
                  <a:pt x="10485" y="93203"/>
                </a:cubicBezTo>
                <a:cubicBezTo>
                  <a:pt x="20970" y="108349"/>
                  <a:pt x="37281" y="117669"/>
                  <a:pt x="55922" y="120000"/>
                </a:cubicBezTo>
                <a:cubicBezTo>
                  <a:pt x="55922" y="108349"/>
                  <a:pt x="55922" y="108349"/>
                  <a:pt x="55922" y="108349"/>
                </a:cubicBezTo>
                <a:close/>
                <a:moveTo>
                  <a:pt x="20970" y="31456"/>
                </a:moveTo>
                <a:cubicBezTo>
                  <a:pt x="22135" y="29126"/>
                  <a:pt x="24466" y="27961"/>
                  <a:pt x="25631" y="25631"/>
                </a:cubicBezTo>
                <a:cubicBezTo>
                  <a:pt x="33786" y="17475"/>
                  <a:pt x="44271" y="12815"/>
                  <a:pt x="55922" y="11650"/>
                </a:cubicBezTo>
                <a:cubicBezTo>
                  <a:pt x="55922" y="0"/>
                  <a:pt x="55922" y="0"/>
                  <a:pt x="55922" y="0"/>
                </a:cubicBezTo>
                <a:cubicBezTo>
                  <a:pt x="37281" y="1165"/>
                  <a:pt x="20970" y="11650"/>
                  <a:pt x="10485" y="25631"/>
                </a:cubicBezTo>
                <a:lnTo>
                  <a:pt x="20970" y="31456"/>
                </a:lnTo>
                <a:close/>
                <a:moveTo>
                  <a:pt x="11650" y="59417"/>
                </a:moveTo>
                <a:cubicBezTo>
                  <a:pt x="11650" y="52427"/>
                  <a:pt x="12815" y="45436"/>
                  <a:pt x="16310" y="39611"/>
                </a:cubicBezTo>
                <a:cubicBezTo>
                  <a:pt x="5825" y="33786"/>
                  <a:pt x="5825" y="33786"/>
                  <a:pt x="5825" y="33786"/>
                </a:cubicBezTo>
                <a:cubicBezTo>
                  <a:pt x="2330" y="41941"/>
                  <a:pt x="0" y="50097"/>
                  <a:pt x="0" y="59417"/>
                </a:cubicBezTo>
                <a:cubicBezTo>
                  <a:pt x="0" y="68737"/>
                  <a:pt x="2330" y="78058"/>
                  <a:pt x="5825" y="86213"/>
                </a:cubicBezTo>
                <a:cubicBezTo>
                  <a:pt x="16310" y="80388"/>
                  <a:pt x="16310" y="80388"/>
                  <a:pt x="16310" y="80388"/>
                </a:cubicBezTo>
                <a:cubicBezTo>
                  <a:pt x="12815" y="73398"/>
                  <a:pt x="11650" y="66407"/>
                  <a:pt x="11650" y="59417"/>
                </a:cubicBezTo>
                <a:close/>
                <a:moveTo>
                  <a:pt x="64077" y="11650"/>
                </a:moveTo>
                <a:cubicBezTo>
                  <a:pt x="75728" y="12815"/>
                  <a:pt x="86213" y="17475"/>
                  <a:pt x="94368" y="25631"/>
                </a:cubicBezTo>
                <a:cubicBezTo>
                  <a:pt x="96699" y="27961"/>
                  <a:pt x="97864" y="29126"/>
                  <a:pt x="99029" y="31456"/>
                </a:cubicBezTo>
                <a:cubicBezTo>
                  <a:pt x="109514" y="25631"/>
                  <a:pt x="109514" y="25631"/>
                  <a:pt x="109514" y="25631"/>
                </a:cubicBezTo>
                <a:cubicBezTo>
                  <a:pt x="100194" y="11650"/>
                  <a:pt x="82718" y="1165"/>
                  <a:pt x="64077" y="0"/>
                </a:cubicBezTo>
                <a:lnTo>
                  <a:pt x="64077" y="11650"/>
                </a:lnTo>
                <a:close/>
                <a:moveTo>
                  <a:pt x="108349" y="59417"/>
                </a:moveTo>
                <a:cubicBezTo>
                  <a:pt x="108349" y="66407"/>
                  <a:pt x="107184" y="73398"/>
                  <a:pt x="103689" y="80388"/>
                </a:cubicBezTo>
                <a:cubicBezTo>
                  <a:pt x="114174" y="86213"/>
                  <a:pt x="114174" y="86213"/>
                  <a:pt x="114174" y="86213"/>
                </a:cubicBezTo>
                <a:cubicBezTo>
                  <a:pt x="117669" y="78058"/>
                  <a:pt x="120000" y="68737"/>
                  <a:pt x="120000" y="59417"/>
                </a:cubicBezTo>
                <a:cubicBezTo>
                  <a:pt x="120000" y="50097"/>
                  <a:pt x="117669" y="41941"/>
                  <a:pt x="114174" y="33786"/>
                </a:cubicBezTo>
                <a:cubicBezTo>
                  <a:pt x="103689" y="39611"/>
                  <a:pt x="103689" y="39611"/>
                  <a:pt x="103689" y="39611"/>
                </a:cubicBezTo>
                <a:cubicBezTo>
                  <a:pt x="107184" y="45436"/>
                  <a:pt x="108349" y="52427"/>
                  <a:pt x="108349" y="59417"/>
                </a:cubicBezTo>
                <a:close/>
                <a:moveTo>
                  <a:pt x="109514" y="93203"/>
                </a:moveTo>
                <a:cubicBezTo>
                  <a:pt x="100194" y="108349"/>
                  <a:pt x="82718" y="117669"/>
                  <a:pt x="64077" y="120000"/>
                </a:cubicBezTo>
                <a:cubicBezTo>
                  <a:pt x="64077" y="108349"/>
                  <a:pt x="64077" y="108349"/>
                  <a:pt x="64077" y="108349"/>
                </a:cubicBezTo>
                <a:cubicBezTo>
                  <a:pt x="75728" y="107184"/>
                  <a:pt x="86213" y="102524"/>
                  <a:pt x="94368" y="94368"/>
                </a:cubicBezTo>
                <a:cubicBezTo>
                  <a:pt x="96699" y="92038"/>
                  <a:pt x="97864" y="89708"/>
                  <a:pt x="99029" y="87378"/>
                </a:cubicBezTo>
                <a:lnTo>
                  <a:pt x="109514" y="93203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5" name="Shape 976"/>
          <p:cNvSpPr/>
          <p:nvPr/>
        </p:nvSpPr>
        <p:spPr>
          <a:xfrm>
            <a:off x="3259528" y="3027539"/>
            <a:ext cx="260700" cy="35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2307" y="79223"/>
                </a:moveTo>
                <a:cubicBezTo>
                  <a:pt x="27692" y="61747"/>
                  <a:pt x="27692" y="61747"/>
                  <a:pt x="27692" y="61747"/>
                </a:cubicBezTo>
                <a:cubicBezTo>
                  <a:pt x="38461" y="53592"/>
                  <a:pt x="38461" y="53592"/>
                  <a:pt x="38461" y="53592"/>
                </a:cubicBezTo>
                <a:cubicBezTo>
                  <a:pt x="52307" y="64077"/>
                  <a:pt x="52307" y="64077"/>
                  <a:pt x="52307" y="64077"/>
                </a:cubicBezTo>
                <a:cubicBezTo>
                  <a:pt x="83076" y="39611"/>
                  <a:pt x="83076" y="39611"/>
                  <a:pt x="83076" y="39611"/>
                </a:cubicBezTo>
                <a:cubicBezTo>
                  <a:pt x="93846" y="47766"/>
                  <a:pt x="93846" y="47766"/>
                  <a:pt x="93846" y="47766"/>
                </a:cubicBezTo>
                <a:lnTo>
                  <a:pt x="52307" y="79223"/>
                </a:lnTo>
                <a:close/>
                <a:moveTo>
                  <a:pt x="60000" y="0"/>
                </a:moveTo>
                <a:cubicBezTo>
                  <a:pt x="38461" y="13980"/>
                  <a:pt x="23076" y="16310"/>
                  <a:pt x="0" y="16310"/>
                </a:cubicBezTo>
                <a:cubicBezTo>
                  <a:pt x="0" y="16310"/>
                  <a:pt x="0" y="50097"/>
                  <a:pt x="0" y="72233"/>
                </a:cubicBezTo>
                <a:cubicBezTo>
                  <a:pt x="0" y="95533"/>
                  <a:pt x="21538" y="101359"/>
                  <a:pt x="60000" y="120000"/>
                </a:cubicBezTo>
                <a:cubicBezTo>
                  <a:pt x="98461" y="101359"/>
                  <a:pt x="120000" y="95533"/>
                  <a:pt x="120000" y="72233"/>
                </a:cubicBezTo>
                <a:cubicBezTo>
                  <a:pt x="120000" y="50097"/>
                  <a:pt x="120000" y="16310"/>
                  <a:pt x="120000" y="16310"/>
                </a:cubicBezTo>
                <a:cubicBezTo>
                  <a:pt x="96923" y="16310"/>
                  <a:pt x="81538" y="13980"/>
                  <a:pt x="60000" y="0"/>
                </a:cubicBezTo>
                <a:close/>
                <a:moveTo>
                  <a:pt x="60000" y="13980"/>
                </a:moveTo>
                <a:cubicBezTo>
                  <a:pt x="75384" y="23300"/>
                  <a:pt x="89230" y="26796"/>
                  <a:pt x="104615" y="26796"/>
                </a:cubicBezTo>
                <a:cubicBezTo>
                  <a:pt x="104615" y="72233"/>
                  <a:pt x="104615" y="72233"/>
                  <a:pt x="104615" y="72233"/>
                </a:cubicBezTo>
                <a:cubicBezTo>
                  <a:pt x="104615" y="79223"/>
                  <a:pt x="101538" y="82718"/>
                  <a:pt x="96923" y="86213"/>
                </a:cubicBezTo>
                <a:cubicBezTo>
                  <a:pt x="90769" y="92038"/>
                  <a:pt x="76923" y="97864"/>
                  <a:pt x="60000" y="106019"/>
                </a:cubicBezTo>
                <a:cubicBezTo>
                  <a:pt x="43076" y="97864"/>
                  <a:pt x="29230" y="92038"/>
                  <a:pt x="21538" y="86213"/>
                </a:cubicBezTo>
                <a:cubicBezTo>
                  <a:pt x="18461" y="82718"/>
                  <a:pt x="15384" y="79223"/>
                  <a:pt x="15384" y="72233"/>
                </a:cubicBezTo>
                <a:cubicBezTo>
                  <a:pt x="15384" y="26796"/>
                  <a:pt x="15384" y="26796"/>
                  <a:pt x="15384" y="26796"/>
                </a:cubicBezTo>
                <a:cubicBezTo>
                  <a:pt x="30769" y="26796"/>
                  <a:pt x="44615" y="23300"/>
                  <a:pt x="60000" y="1398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6" name="Shape 956"/>
          <p:cNvSpPr/>
          <p:nvPr/>
        </p:nvSpPr>
        <p:spPr>
          <a:xfrm>
            <a:off x="4666591" y="2716940"/>
            <a:ext cx="909000" cy="90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4757" y="108349"/>
                </a:moveTo>
                <a:cubicBezTo>
                  <a:pt x="45436" y="107184"/>
                  <a:pt x="37281" y="103689"/>
                  <a:pt x="30291" y="97864"/>
                </a:cubicBezTo>
                <a:cubicBezTo>
                  <a:pt x="22135" y="106019"/>
                  <a:pt x="22135" y="106019"/>
                  <a:pt x="22135" y="106019"/>
                </a:cubicBezTo>
                <a:cubicBezTo>
                  <a:pt x="31456" y="114174"/>
                  <a:pt x="41941" y="118834"/>
                  <a:pt x="54757" y="120000"/>
                </a:cubicBezTo>
                <a:lnTo>
                  <a:pt x="54757" y="108349"/>
                </a:lnTo>
                <a:close/>
                <a:moveTo>
                  <a:pt x="108349" y="65242"/>
                </a:moveTo>
                <a:cubicBezTo>
                  <a:pt x="107184" y="74563"/>
                  <a:pt x="103689" y="82718"/>
                  <a:pt x="97864" y="89708"/>
                </a:cubicBezTo>
                <a:cubicBezTo>
                  <a:pt x="106019" y="97864"/>
                  <a:pt x="106019" y="97864"/>
                  <a:pt x="106019" y="97864"/>
                </a:cubicBezTo>
                <a:cubicBezTo>
                  <a:pt x="114174" y="88543"/>
                  <a:pt x="118834" y="78058"/>
                  <a:pt x="120000" y="65242"/>
                </a:cubicBezTo>
                <a:cubicBezTo>
                  <a:pt x="108349" y="65242"/>
                  <a:pt x="108349" y="65242"/>
                  <a:pt x="108349" y="65242"/>
                </a:cubicBezTo>
                <a:close/>
                <a:moveTo>
                  <a:pt x="97864" y="30291"/>
                </a:moveTo>
                <a:cubicBezTo>
                  <a:pt x="103689" y="37281"/>
                  <a:pt x="107184" y="45436"/>
                  <a:pt x="108349" y="53592"/>
                </a:cubicBezTo>
                <a:cubicBezTo>
                  <a:pt x="120000" y="53592"/>
                  <a:pt x="120000" y="53592"/>
                  <a:pt x="120000" y="53592"/>
                </a:cubicBezTo>
                <a:cubicBezTo>
                  <a:pt x="118834" y="41941"/>
                  <a:pt x="114174" y="30291"/>
                  <a:pt x="106019" y="22135"/>
                </a:cubicBezTo>
                <a:lnTo>
                  <a:pt x="97864" y="30291"/>
                </a:lnTo>
                <a:close/>
                <a:moveTo>
                  <a:pt x="89708" y="97864"/>
                </a:moveTo>
                <a:cubicBezTo>
                  <a:pt x="82718" y="103689"/>
                  <a:pt x="74563" y="107184"/>
                  <a:pt x="66407" y="108349"/>
                </a:cubicBezTo>
                <a:cubicBezTo>
                  <a:pt x="66407" y="120000"/>
                  <a:pt x="66407" y="120000"/>
                  <a:pt x="66407" y="120000"/>
                </a:cubicBezTo>
                <a:cubicBezTo>
                  <a:pt x="78058" y="118834"/>
                  <a:pt x="89708" y="114174"/>
                  <a:pt x="97864" y="106019"/>
                </a:cubicBezTo>
                <a:lnTo>
                  <a:pt x="89708" y="97864"/>
                </a:lnTo>
                <a:close/>
                <a:moveTo>
                  <a:pt x="22135" y="89708"/>
                </a:moveTo>
                <a:cubicBezTo>
                  <a:pt x="16310" y="82718"/>
                  <a:pt x="12815" y="74563"/>
                  <a:pt x="11650" y="65242"/>
                </a:cubicBezTo>
                <a:cubicBezTo>
                  <a:pt x="0" y="65242"/>
                  <a:pt x="0" y="65242"/>
                  <a:pt x="0" y="65242"/>
                </a:cubicBezTo>
                <a:cubicBezTo>
                  <a:pt x="1165" y="78058"/>
                  <a:pt x="5825" y="88543"/>
                  <a:pt x="13980" y="97864"/>
                </a:cubicBezTo>
                <a:lnTo>
                  <a:pt x="22135" y="89708"/>
                </a:lnTo>
                <a:close/>
                <a:moveTo>
                  <a:pt x="30291" y="22135"/>
                </a:moveTo>
                <a:cubicBezTo>
                  <a:pt x="37281" y="16310"/>
                  <a:pt x="45436" y="12815"/>
                  <a:pt x="54757" y="11650"/>
                </a:cubicBezTo>
                <a:cubicBezTo>
                  <a:pt x="54757" y="0"/>
                  <a:pt x="54757" y="0"/>
                  <a:pt x="54757" y="0"/>
                </a:cubicBezTo>
                <a:cubicBezTo>
                  <a:pt x="41941" y="1165"/>
                  <a:pt x="31456" y="5825"/>
                  <a:pt x="22135" y="13980"/>
                </a:cubicBezTo>
                <a:lnTo>
                  <a:pt x="30291" y="22135"/>
                </a:lnTo>
                <a:close/>
                <a:moveTo>
                  <a:pt x="66407" y="0"/>
                </a:moveTo>
                <a:cubicBezTo>
                  <a:pt x="66407" y="11650"/>
                  <a:pt x="66407" y="11650"/>
                  <a:pt x="66407" y="11650"/>
                </a:cubicBezTo>
                <a:cubicBezTo>
                  <a:pt x="74563" y="12815"/>
                  <a:pt x="82718" y="16310"/>
                  <a:pt x="89708" y="22135"/>
                </a:cubicBezTo>
                <a:cubicBezTo>
                  <a:pt x="97864" y="13980"/>
                  <a:pt x="97864" y="13980"/>
                  <a:pt x="97864" y="13980"/>
                </a:cubicBezTo>
                <a:cubicBezTo>
                  <a:pt x="89708" y="5825"/>
                  <a:pt x="78058" y="1165"/>
                  <a:pt x="66407" y="0"/>
                </a:cubicBezTo>
                <a:close/>
                <a:moveTo>
                  <a:pt x="0" y="53592"/>
                </a:moveTo>
                <a:cubicBezTo>
                  <a:pt x="1165" y="41941"/>
                  <a:pt x="5825" y="30291"/>
                  <a:pt x="13980" y="22135"/>
                </a:cubicBezTo>
                <a:cubicBezTo>
                  <a:pt x="22135" y="30291"/>
                  <a:pt x="22135" y="30291"/>
                  <a:pt x="22135" y="30291"/>
                </a:cubicBezTo>
                <a:cubicBezTo>
                  <a:pt x="16310" y="37281"/>
                  <a:pt x="12815" y="45436"/>
                  <a:pt x="11650" y="53592"/>
                </a:cubicBezTo>
                <a:cubicBezTo>
                  <a:pt x="0" y="53592"/>
                  <a:pt x="0" y="53592"/>
                  <a:pt x="0" y="53592"/>
                </a:cubicBezTo>
                <a:close/>
              </a:path>
            </a:pathLst>
          </a:custGeom>
          <a:solidFill>
            <a:srgbClr val="394555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7" name="Shape 967"/>
          <p:cNvSpPr/>
          <p:nvPr/>
        </p:nvSpPr>
        <p:spPr>
          <a:xfrm>
            <a:off x="4940025" y="2983471"/>
            <a:ext cx="351600" cy="34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4571" y="84705"/>
                </a:moveTo>
                <a:lnTo>
                  <a:pt x="44571" y="120000"/>
                </a:lnTo>
                <a:lnTo>
                  <a:pt x="61714" y="98823"/>
                </a:lnTo>
                <a:lnTo>
                  <a:pt x="44571" y="84705"/>
                </a:lnTo>
                <a:close/>
                <a:moveTo>
                  <a:pt x="120000" y="0"/>
                </a:moveTo>
                <a:lnTo>
                  <a:pt x="89142" y="112941"/>
                </a:lnTo>
                <a:lnTo>
                  <a:pt x="51428" y="77647"/>
                </a:lnTo>
                <a:lnTo>
                  <a:pt x="89142" y="35294"/>
                </a:lnTo>
                <a:lnTo>
                  <a:pt x="37714" y="70588"/>
                </a:lnTo>
                <a:lnTo>
                  <a:pt x="0" y="63529"/>
                </a:lnTo>
                <a:lnTo>
                  <a:pt x="120000" y="0"/>
                </a:lnTo>
                <a:close/>
              </a:path>
            </a:pathLst>
          </a:custGeom>
          <a:solidFill>
            <a:srgbClr val="394555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8" name="Shape 955"/>
          <p:cNvSpPr/>
          <p:nvPr/>
        </p:nvSpPr>
        <p:spPr>
          <a:xfrm>
            <a:off x="6438098" y="2663775"/>
            <a:ext cx="909000" cy="90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857" y="49142"/>
                </a:moveTo>
                <a:cubicBezTo>
                  <a:pt x="105142" y="56000"/>
                  <a:pt x="105142" y="62857"/>
                  <a:pt x="102857" y="69714"/>
                </a:cubicBezTo>
                <a:cubicBezTo>
                  <a:pt x="116571" y="75428"/>
                  <a:pt x="116571" y="75428"/>
                  <a:pt x="116571" y="75428"/>
                </a:cubicBezTo>
                <a:cubicBezTo>
                  <a:pt x="120000" y="65142"/>
                  <a:pt x="118857" y="53714"/>
                  <a:pt x="116571" y="44571"/>
                </a:cubicBezTo>
                <a:lnTo>
                  <a:pt x="102857" y="49142"/>
                </a:lnTo>
                <a:close/>
                <a:moveTo>
                  <a:pt x="83428" y="21714"/>
                </a:moveTo>
                <a:cubicBezTo>
                  <a:pt x="89142" y="25142"/>
                  <a:pt x="93714" y="30857"/>
                  <a:pt x="98285" y="36571"/>
                </a:cubicBezTo>
                <a:cubicBezTo>
                  <a:pt x="110857" y="30857"/>
                  <a:pt x="110857" y="30857"/>
                  <a:pt x="110857" y="30857"/>
                </a:cubicBezTo>
                <a:cubicBezTo>
                  <a:pt x="106285" y="21714"/>
                  <a:pt x="98285" y="13714"/>
                  <a:pt x="89142" y="9142"/>
                </a:cubicBezTo>
                <a:lnTo>
                  <a:pt x="83428" y="21714"/>
                </a:lnTo>
                <a:close/>
                <a:moveTo>
                  <a:pt x="49142" y="16000"/>
                </a:moveTo>
                <a:cubicBezTo>
                  <a:pt x="56000" y="14857"/>
                  <a:pt x="62857" y="14857"/>
                  <a:pt x="69714" y="16000"/>
                </a:cubicBezTo>
                <a:cubicBezTo>
                  <a:pt x="75428" y="3428"/>
                  <a:pt x="75428" y="3428"/>
                  <a:pt x="75428" y="3428"/>
                </a:cubicBezTo>
                <a:cubicBezTo>
                  <a:pt x="65142" y="0"/>
                  <a:pt x="53714" y="0"/>
                  <a:pt x="44571" y="3428"/>
                </a:cubicBezTo>
                <a:lnTo>
                  <a:pt x="49142" y="16000"/>
                </a:lnTo>
                <a:close/>
                <a:moveTo>
                  <a:pt x="98285" y="83428"/>
                </a:moveTo>
                <a:cubicBezTo>
                  <a:pt x="93714" y="89142"/>
                  <a:pt x="89142" y="93714"/>
                  <a:pt x="83428" y="98285"/>
                </a:cubicBezTo>
                <a:cubicBezTo>
                  <a:pt x="89142" y="110857"/>
                  <a:pt x="89142" y="110857"/>
                  <a:pt x="89142" y="110857"/>
                </a:cubicBezTo>
                <a:cubicBezTo>
                  <a:pt x="98285" y="106285"/>
                  <a:pt x="106285" y="98285"/>
                  <a:pt x="110857" y="89142"/>
                </a:cubicBezTo>
                <a:lnTo>
                  <a:pt x="98285" y="83428"/>
                </a:lnTo>
                <a:close/>
                <a:moveTo>
                  <a:pt x="16000" y="69714"/>
                </a:moveTo>
                <a:cubicBezTo>
                  <a:pt x="14857" y="64000"/>
                  <a:pt x="14857" y="57142"/>
                  <a:pt x="16000" y="50285"/>
                </a:cubicBezTo>
                <a:cubicBezTo>
                  <a:pt x="3428" y="44571"/>
                  <a:pt x="3428" y="44571"/>
                  <a:pt x="3428" y="44571"/>
                </a:cubicBezTo>
                <a:cubicBezTo>
                  <a:pt x="0" y="54857"/>
                  <a:pt x="0" y="65142"/>
                  <a:pt x="3428" y="75428"/>
                </a:cubicBezTo>
                <a:lnTo>
                  <a:pt x="16000" y="69714"/>
                </a:lnTo>
                <a:close/>
                <a:moveTo>
                  <a:pt x="9142" y="30857"/>
                </a:moveTo>
                <a:cubicBezTo>
                  <a:pt x="21714" y="36571"/>
                  <a:pt x="21714" y="36571"/>
                  <a:pt x="21714" y="36571"/>
                </a:cubicBezTo>
                <a:cubicBezTo>
                  <a:pt x="25142" y="30857"/>
                  <a:pt x="30857" y="25142"/>
                  <a:pt x="36571" y="21714"/>
                </a:cubicBezTo>
                <a:cubicBezTo>
                  <a:pt x="30857" y="9142"/>
                  <a:pt x="30857" y="9142"/>
                  <a:pt x="30857" y="9142"/>
                </a:cubicBezTo>
                <a:cubicBezTo>
                  <a:pt x="21714" y="13714"/>
                  <a:pt x="13714" y="21714"/>
                  <a:pt x="9142" y="30857"/>
                </a:cubicBezTo>
                <a:close/>
                <a:moveTo>
                  <a:pt x="36571" y="98285"/>
                </a:moveTo>
                <a:cubicBezTo>
                  <a:pt x="30857" y="93714"/>
                  <a:pt x="25142" y="89142"/>
                  <a:pt x="21714" y="83428"/>
                </a:cubicBezTo>
                <a:cubicBezTo>
                  <a:pt x="9142" y="89142"/>
                  <a:pt x="9142" y="89142"/>
                  <a:pt x="9142" y="89142"/>
                </a:cubicBezTo>
                <a:cubicBezTo>
                  <a:pt x="13714" y="98285"/>
                  <a:pt x="21714" y="106285"/>
                  <a:pt x="30857" y="110857"/>
                </a:cubicBezTo>
                <a:lnTo>
                  <a:pt x="36571" y="98285"/>
                </a:lnTo>
                <a:close/>
                <a:moveTo>
                  <a:pt x="75428" y="116571"/>
                </a:moveTo>
                <a:cubicBezTo>
                  <a:pt x="65142" y="120000"/>
                  <a:pt x="54857" y="120000"/>
                  <a:pt x="44571" y="116571"/>
                </a:cubicBezTo>
                <a:cubicBezTo>
                  <a:pt x="49142" y="102857"/>
                  <a:pt x="49142" y="102857"/>
                  <a:pt x="49142" y="102857"/>
                </a:cubicBezTo>
                <a:cubicBezTo>
                  <a:pt x="56000" y="105142"/>
                  <a:pt x="64000" y="105142"/>
                  <a:pt x="69714" y="102857"/>
                </a:cubicBezTo>
                <a:lnTo>
                  <a:pt x="75428" y="116571"/>
                </a:lnTo>
                <a:close/>
              </a:path>
            </a:pathLst>
          </a:custGeom>
          <a:solidFill>
            <a:srgbClr val="F26338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9" name="Shape 979"/>
          <p:cNvSpPr/>
          <p:nvPr/>
        </p:nvSpPr>
        <p:spPr>
          <a:xfrm>
            <a:off x="6686336" y="2932322"/>
            <a:ext cx="382800" cy="308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cubicBezTo>
                  <a:pt x="86213" y="105957"/>
                  <a:pt x="86213" y="105957"/>
                  <a:pt x="86213" y="105957"/>
                </a:cubicBezTo>
                <a:cubicBezTo>
                  <a:pt x="59417" y="120000"/>
                  <a:pt x="59417" y="120000"/>
                  <a:pt x="59417" y="120000"/>
                </a:cubicBezTo>
                <a:cubicBezTo>
                  <a:pt x="32621" y="105957"/>
                  <a:pt x="32621" y="105957"/>
                  <a:pt x="32621" y="105957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9805" y="76595"/>
                  <a:pt x="19805" y="76595"/>
                  <a:pt x="19805" y="76595"/>
                </a:cubicBezTo>
                <a:cubicBezTo>
                  <a:pt x="19805" y="76595"/>
                  <a:pt x="19805" y="76595"/>
                  <a:pt x="19805" y="76595"/>
                </a:cubicBezTo>
                <a:cubicBezTo>
                  <a:pt x="22135" y="79148"/>
                  <a:pt x="23300" y="82978"/>
                  <a:pt x="24466" y="88085"/>
                </a:cubicBezTo>
                <a:cubicBezTo>
                  <a:pt x="18640" y="102127"/>
                  <a:pt x="18640" y="102127"/>
                  <a:pt x="18640" y="102127"/>
                </a:cubicBezTo>
                <a:cubicBezTo>
                  <a:pt x="32621" y="95744"/>
                  <a:pt x="32621" y="95744"/>
                  <a:pt x="32621" y="95744"/>
                </a:cubicBezTo>
                <a:cubicBezTo>
                  <a:pt x="57087" y="108510"/>
                  <a:pt x="57087" y="108510"/>
                  <a:pt x="57087" y="108510"/>
                </a:cubicBezTo>
                <a:cubicBezTo>
                  <a:pt x="59417" y="94468"/>
                  <a:pt x="59417" y="94468"/>
                  <a:pt x="59417" y="94468"/>
                </a:cubicBezTo>
                <a:cubicBezTo>
                  <a:pt x="61747" y="108510"/>
                  <a:pt x="61747" y="108510"/>
                  <a:pt x="61747" y="108510"/>
                </a:cubicBezTo>
                <a:cubicBezTo>
                  <a:pt x="86213" y="95744"/>
                  <a:pt x="86213" y="95744"/>
                  <a:pt x="86213" y="95744"/>
                </a:cubicBezTo>
                <a:cubicBezTo>
                  <a:pt x="102524" y="102127"/>
                  <a:pt x="102524" y="102127"/>
                  <a:pt x="102524" y="102127"/>
                </a:cubicBezTo>
                <a:cubicBezTo>
                  <a:pt x="95533" y="86808"/>
                  <a:pt x="95533" y="86808"/>
                  <a:pt x="95533" y="86808"/>
                </a:cubicBezTo>
                <a:cubicBezTo>
                  <a:pt x="96699" y="81702"/>
                  <a:pt x="97864" y="77872"/>
                  <a:pt x="99029" y="74042"/>
                </a:cubicBezTo>
                <a:lnTo>
                  <a:pt x="120000" y="120000"/>
                </a:lnTo>
                <a:close/>
                <a:moveTo>
                  <a:pt x="44271" y="77872"/>
                </a:moveTo>
                <a:cubicBezTo>
                  <a:pt x="45436" y="75319"/>
                  <a:pt x="47766" y="72765"/>
                  <a:pt x="50097" y="70212"/>
                </a:cubicBezTo>
                <a:cubicBezTo>
                  <a:pt x="59417" y="76595"/>
                  <a:pt x="59417" y="76595"/>
                  <a:pt x="59417" y="76595"/>
                </a:cubicBezTo>
                <a:cubicBezTo>
                  <a:pt x="59417" y="76595"/>
                  <a:pt x="65242" y="72765"/>
                  <a:pt x="69902" y="68936"/>
                </a:cubicBezTo>
                <a:cubicBezTo>
                  <a:pt x="72233" y="71489"/>
                  <a:pt x="73398" y="75319"/>
                  <a:pt x="74563" y="77872"/>
                </a:cubicBezTo>
                <a:cubicBezTo>
                  <a:pt x="68737" y="81702"/>
                  <a:pt x="59417" y="88085"/>
                  <a:pt x="59417" y="88085"/>
                </a:cubicBezTo>
                <a:lnTo>
                  <a:pt x="44271" y="77872"/>
                </a:lnTo>
                <a:close/>
                <a:moveTo>
                  <a:pt x="76893" y="26808"/>
                </a:moveTo>
                <a:cubicBezTo>
                  <a:pt x="76893" y="21702"/>
                  <a:pt x="80388" y="17872"/>
                  <a:pt x="86213" y="17872"/>
                </a:cubicBezTo>
                <a:cubicBezTo>
                  <a:pt x="90873" y="17872"/>
                  <a:pt x="95533" y="21702"/>
                  <a:pt x="95533" y="26808"/>
                </a:cubicBezTo>
                <a:cubicBezTo>
                  <a:pt x="95533" y="33191"/>
                  <a:pt x="90873" y="37021"/>
                  <a:pt x="86213" y="37021"/>
                </a:cubicBezTo>
                <a:cubicBezTo>
                  <a:pt x="80388" y="37021"/>
                  <a:pt x="76893" y="33191"/>
                  <a:pt x="76893" y="26808"/>
                </a:cubicBezTo>
                <a:close/>
                <a:moveTo>
                  <a:pt x="111844" y="28085"/>
                </a:moveTo>
                <a:cubicBezTo>
                  <a:pt x="111844" y="12765"/>
                  <a:pt x="100194" y="0"/>
                  <a:pt x="86213" y="0"/>
                </a:cubicBezTo>
                <a:cubicBezTo>
                  <a:pt x="72233" y="0"/>
                  <a:pt x="60582" y="12765"/>
                  <a:pt x="60582" y="28085"/>
                </a:cubicBezTo>
                <a:cubicBezTo>
                  <a:pt x="60582" y="51063"/>
                  <a:pt x="80388" y="53617"/>
                  <a:pt x="86213" y="89361"/>
                </a:cubicBezTo>
                <a:cubicBezTo>
                  <a:pt x="92038" y="53617"/>
                  <a:pt x="111844" y="51063"/>
                  <a:pt x="111844" y="28085"/>
                </a:cubicBezTo>
                <a:close/>
                <a:moveTo>
                  <a:pt x="26796" y="53617"/>
                </a:moveTo>
                <a:cubicBezTo>
                  <a:pt x="26796" y="49787"/>
                  <a:pt x="29126" y="47234"/>
                  <a:pt x="32621" y="47234"/>
                </a:cubicBezTo>
                <a:cubicBezTo>
                  <a:pt x="34951" y="47234"/>
                  <a:pt x="37281" y="49787"/>
                  <a:pt x="37281" y="53617"/>
                </a:cubicBezTo>
                <a:cubicBezTo>
                  <a:pt x="37281" y="57446"/>
                  <a:pt x="34951" y="60000"/>
                  <a:pt x="32621" y="60000"/>
                </a:cubicBezTo>
                <a:cubicBezTo>
                  <a:pt x="29126" y="60000"/>
                  <a:pt x="26796" y="57446"/>
                  <a:pt x="26796" y="53617"/>
                </a:cubicBezTo>
                <a:close/>
                <a:moveTo>
                  <a:pt x="47766" y="53617"/>
                </a:moveTo>
                <a:cubicBezTo>
                  <a:pt x="47766" y="44680"/>
                  <a:pt x="40776" y="37021"/>
                  <a:pt x="32621" y="37021"/>
                </a:cubicBezTo>
                <a:cubicBezTo>
                  <a:pt x="24466" y="37021"/>
                  <a:pt x="17475" y="44680"/>
                  <a:pt x="17475" y="53617"/>
                </a:cubicBezTo>
                <a:cubicBezTo>
                  <a:pt x="17475" y="67659"/>
                  <a:pt x="29126" y="68936"/>
                  <a:pt x="32621" y="89361"/>
                </a:cubicBezTo>
                <a:cubicBezTo>
                  <a:pt x="36116" y="68936"/>
                  <a:pt x="47766" y="67659"/>
                  <a:pt x="47766" y="53617"/>
                </a:cubicBezTo>
                <a:close/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0" name="Shape 971"/>
          <p:cNvSpPr/>
          <p:nvPr/>
        </p:nvSpPr>
        <p:spPr>
          <a:xfrm>
            <a:off x="8249854" y="2656496"/>
            <a:ext cx="916200" cy="91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5922" y="108349"/>
                </a:moveTo>
                <a:cubicBezTo>
                  <a:pt x="44271" y="107184"/>
                  <a:pt x="33786" y="102524"/>
                  <a:pt x="25631" y="94368"/>
                </a:cubicBezTo>
                <a:cubicBezTo>
                  <a:pt x="24466" y="92038"/>
                  <a:pt x="22135" y="89708"/>
                  <a:pt x="20970" y="87378"/>
                </a:cubicBezTo>
                <a:cubicBezTo>
                  <a:pt x="10485" y="93203"/>
                  <a:pt x="10485" y="93203"/>
                  <a:pt x="10485" y="93203"/>
                </a:cubicBezTo>
                <a:cubicBezTo>
                  <a:pt x="20970" y="108349"/>
                  <a:pt x="37281" y="117669"/>
                  <a:pt x="55922" y="120000"/>
                </a:cubicBezTo>
                <a:cubicBezTo>
                  <a:pt x="55922" y="108349"/>
                  <a:pt x="55922" y="108349"/>
                  <a:pt x="55922" y="108349"/>
                </a:cubicBezTo>
                <a:close/>
                <a:moveTo>
                  <a:pt x="20970" y="31456"/>
                </a:moveTo>
                <a:cubicBezTo>
                  <a:pt x="22135" y="29126"/>
                  <a:pt x="24466" y="27961"/>
                  <a:pt x="25631" y="25631"/>
                </a:cubicBezTo>
                <a:cubicBezTo>
                  <a:pt x="33786" y="17475"/>
                  <a:pt x="44271" y="12815"/>
                  <a:pt x="55922" y="11650"/>
                </a:cubicBezTo>
                <a:cubicBezTo>
                  <a:pt x="55922" y="0"/>
                  <a:pt x="55922" y="0"/>
                  <a:pt x="55922" y="0"/>
                </a:cubicBezTo>
                <a:cubicBezTo>
                  <a:pt x="37281" y="1165"/>
                  <a:pt x="20970" y="11650"/>
                  <a:pt x="10485" y="25631"/>
                </a:cubicBezTo>
                <a:lnTo>
                  <a:pt x="20970" y="31456"/>
                </a:lnTo>
                <a:close/>
                <a:moveTo>
                  <a:pt x="11650" y="59417"/>
                </a:moveTo>
                <a:cubicBezTo>
                  <a:pt x="11650" y="52427"/>
                  <a:pt x="12815" y="45436"/>
                  <a:pt x="16310" y="39611"/>
                </a:cubicBezTo>
                <a:cubicBezTo>
                  <a:pt x="5825" y="33786"/>
                  <a:pt x="5825" y="33786"/>
                  <a:pt x="5825" y="33786"/>
                </a:cubicBezTo>
                <a:cubicBezTo>
                  <a:pt x="2330" y="41941"/>
                  <a:pt x="0" y="50097"/>
                  <a:pt x="0" y="59417"/>
                </a:cubicBezTo>
                <a:cubicBezTo>
                  <a:pt x="0" y="68737"/>
                  <a:pt x="2330" y="78058"/>
                  <a:pt x="5825" y="86213"/>
                </a:cubicBezTo>
                <a:cubicBezTo>
                  <a:pt x="16310" y="80388"/>
                  <a:pt x="16310" y="80388"/>
                  <a:pt x="16310" y="80388"/>
                </a:cubicBezTo>
                <a:cubicBezTo>
                  <a:pt x="12815" y="73398"/>
                  <a:pt x="11650" y="66407"/>
                  <a:pt x="11650" y="59417"/>
                </a:cubicBezTo>
                <a:close/>
                <a:moveTo>
                  <a:pt x="64077" y="11650"/>
                </a:moveTo>
                <a:cubicBezTo>
                  <a:pt x="75728" y="12815"/>
                  <a:pt x="86213" y="17475"/>
                  <a:pt x="94368" y="25631"/>
                </a:cubicBezTo>
                <a:cubicBezTo>
                  <a:pt x="96699" y="27961"/>
                  <a:pt x="97864" y="29126"/>
                  <a:pt x="99029" y="31456"/>
                </a:cubicBezTo>
                <a:cubicBezTo>
                  <a:pt x="109514" y="25631"/>
                  <a:pt x="109514" y="25631"/>
                  <a:pt x="109514" y="25631"/>
                </a:cubicBezTo>
                <a:cubicBezTo>
                  <a:pt x="100194" y="11650"/>
                  <a:pt x="82718" y="1165"/>
                  <a:pt x="64077" y="0"/>
                </a:cubicBezTo>
                <a:lnTo>
                  <a:pt x="64077" y="11650"/>
                </a:lnTo>
                <a:close/>
                <a:moveTo>
                  <a:pt x="108349" y="59417"/>
                </a:moveTo>
                <a:cubicBezTo>
                  <a:pt x="108349" y="66407"/>
                  <a:pt x="107184" y="73398"/>
                  <a:pt x="103689" y="80388"/>
                </a:cubicBezTo>
                <a:cubicBezTo>
                  <a:pt x="114174" y="86213"/>
                  <a:pt x="114174" y="86213"/>
                  <a:pt x="114174" y="86213"/>
                </a:cubicBezTo>
                <a:cubicBezTo>
                  <a:pt x="117669" y="78058"/>
                  <a:pt x="120000" y="68737"/>
                  <a:pt x="120000" y="59417"/>
                </a:cubicBezTo>
                <a:cubicBezTo>
                  <a:pt x="120000" y="50097"/>
                  <a:pt x="117669" y="41941"/>
                  <a:pt x="114174" y="33786"/>
                </a:cubicBezTo>
                <a:cubicBezTo>
                  <a:pt x="103689" y="39611"/>
                  <a:pt x="103689" y="39611"/>
                  <a:pt x="103689" y="39611"/>
                </a:cubicBezTo>
                <a:cubicBezTo>
                  <a:pt x="107184" y="45436"/>
                  <a:pt x="108349" y="52427"/>
                  <a:pt x="108349" y="59417"/>
                </a:cubicBezTo>
                <a:close/>
                <a:moveTo>
                  <a:pt x="109514" y="93203"/>
                </a:moveTo>
                <a:cubicBezTo>
                  <a:pt x="100194" y="108349"/>
                  <a:pt x="82718" y="117669"/>
                  <a:pt x="64077" y="120000"/>
                </a:cubicBezTo>
                <a:cubicBezTo>
                  <a:pt x="64077" y="108349"/>
                  <a:pt x="64077" y="108349"/>
                  <a:pt x="64077" y="108349"/>
                </a:cubicBezTo>
                <a:cubicBezTo>
                  <a:pt x="75728" y="107184"/>
                  <a:pt x="86213" y="102524"/>
                  <a:pt x="94368" y="94368"/>
                </a:cubicBezTo>
                <a:cubicBezTo>
                  <a:pt x="96699" y="92038"/>
                  <a:pt x="97864" y="89708"/>
                  <a:pt x="99029" y="87378"/>
                </a:cubicBezTo>
                <a:lnTo>
                  <a:pt x="109514" y="93203"/>
                </a:lnTo>
                <a:close/>
              </a:path>
            </a:pathLst>
          </a:custGeom>
          <a:solidFill>
            <a:srgbClr val="414142">
              <a:alpha val="54900"/>
            </a:srgbClr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1" name="Shape 968"/>
          <p:cNvSpPr/>
          <p:nvPr/>
        </p:nvSpPr>
        <p:spPr>
          <a:xfrm>
            <a:off x="8609935" y="2916974"/>
            <a:ext cx="230700" cy="35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3432" y="88543"/>
                </a:moveTo>
                <a:cubicBezTo>
                  <a:pt x="66268" y="93203"/>
                  <a:pt x="55522" y="93203"/>
                  <a:pt x="48358" y="88543"/>
                </a:cubicBezTo>
                <a:cubicBezTo>
                  <a:pt x="41194" y="83883"/>
                  <a:pt x="41194" y="76893"/>
                  <a:pt x="48358" y="72233"/>
                </a:cubicBezTo>
                <a:cubicBezTo>
                  <a:pt x="55522" y="67572"/>
                  <a:pt x="66268" y="67572"/>
                  <a:pt x="73432" y="72233"/>
                </a:cubicBezTo>
                <a:cubicBezTo>
                  <a:pt x="78805" y="76893"/>
                  <a:pt x="78805" y="83883"/>
                  <a:pt x="73432" y="88543"/>
                </a:cubicBezTo>
                <a:close/>
                <a:moveTo>
                  <a:pt x="60895" y="40776"/>
                </a:moveTo>
                <a:cubicBezTo>
                  <a:pt x="26865" y="40776"/>
                  <a:pt x="0" y="59417"/>
                  <a:pt x="0" y="80388"/>
                </a:cubicBezTo>
                <a:cubicBezTo>
                  <a:pt x="0" y="102524"/>
                  <a:pt x="26865" y="120000"/>
                  <a:pt x="60895" y="120000"/>
                </a:cubicBezTo>
                <a:cubicBezTo>
                  <a:pt x="93134" y="120000"/>
                  <a:pt x="120000" y="102524"/>
                  <a:pt x="120000" y="80388"/>
                </a:cubicBezTo>
                <a:cubicBezTo>
                  <a:pt x="120000" y="59417"/>
                  <a:pt x="93134" y="40776"/>
                  <a:pt x="60895" y="40776"/>
                </a:cubicBezTo>
                <a:close/>
                <a:moveTo>
                  <a:pt x="60895" y="55922"/>
                </a:moveTo>
                <a:cubicBezTo>
                  <a:pt x="80597" y="55922"/>
                  <a:pt x="98507" y="66407"/>
                  <a:pt x="98507" y="80388"/>
                </a:cubicBezTo>
                <a:cubicBezTo>
                  <a:pt x="98507" y="94368"/>
                  <a:pt x="80597" y="104854"/>
                  <a:pt x="60895" y="104854"/>
                </a:cubicBezTo>
                <a:cubicBezTo>
                  <a:pt x="39402" y="104854"/>
                  <a:pt x="23283" y="94368"/>
                  <a:pt x="23283" y="80388"/>
                </a:cubicBezTo>
                <a:cubicBezTo>
                  <a:pt x="23283" y="66407"/>
                  <a:pt x="39402" y="55922"/>
                  <a:pt x="60895" y="55922"/>
                </a:cubicBezTo>
                <a:close/>
                <a:moveTo>
                  <a:pt x="37611" y="34951"/>
                </a:moveTo>
                <a:cubicBezTo>
                  <a:pt x="28656" y="37281"/>
                  <a:pt x="21492" y="39611"/>
                  <a:pt x="14328" y="43106"/>
                </a:cubicBezTo>
                <a:cubicBezTo>
                  <a:pt x="14328" y="29126"/>
                  <a:pt x="14328" y="29126"/>
                  <a:pt x="14328" y="29126"/>
                </a:cubicBezTo>
                <a:cubicBezTo>
                  <a:pt x="14328" y="12815"/>
                  <a:pt x="35820" y="0"/>
                  <a:pt x="60895" y="0"/>
                </a:cubicBezTo>
                <a:cubicBezTo>
                  <a:pt x="84179" y="0"/>
                  <a:pt x="105671" y="12815"/>
                  <a:pt x="105671" y="29126"/>
                </a:cubicBezTo>
                <a:cubicBezTo>
                  <a:pt x="105671" y="43106"/>
                  <a:pt x="105671" y="43106"/>
                  <a:pt x="105671" y="43106"/>
                </a:cubicBezTo>
                <a:cubicBezTo>
                  <a:pt x="98507" y="39611"/>
                  <a:pt x="91343" y="36116"/>
                  <a:pt x="82388" y="34951"/>
                </a:cubicBezTo>
                <a:cubicBezTo>
                  <a:pt x="82388" y="29126"/>
                  <a:pt x="82388" y="29126"/>
                  <a:pt x="82388" y="29126"/>
                </a:cubicBezTo>
                <a:cubicBezTo>
                  <a:pt x="82388" y="20970"/>
                  <a:pt x="73432" y="13980"/>
                  <a:pt x="60895" y="13980"/>
                </a:cubicBezTo>
                <a:cubicBezTo>
                  <a:pt x="48358" y="13980"/>
                  <a:pt x="37611" y="20970"/>
                  <a:pt x="37611" y="29126"/>
                </a:cubicBezTo>
                <a:cubicBezTo>
                  <a:pt x="37611" y="34951"/>
                  <a:pt x="37611" y="34951"/>
                  <a:pt x="37611" y="34951"/>
                </a:cubicBezTo>
                <a:close/>
              </a:path>
            </a:pathLst>
          </a:custGeom>
          <a:solidFill>
            <a:srgbClr val="414142">
              <a:alpha val="54900"/>
            </a:srgbClr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2" name="Shape 970"/>
          <p:cNvSpPr/>
          <p:nvPr/>
        </p:nvSpPr>
        <p:spPr>
          <a:xfrm>
            <a:off x="10037538" y="2607147"/>
            <a:ext cx="909000" cy="90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4757" y="108349"/>
                </a:moveTo>
                <a:cubicBezTo>
                  <a:pt x="45436" y="107184"/>
                  <a:pt x="37281" y="103689"/>
                  <a:pt x="30291" y="97864"/>
                </a:cubicBezTo>
                <a:cubicBezTo>
                  <a:pt x="22135" y="106019"/>
                  <a:pt x="22135" y="106019"/>
                  <a:pt x="22135" y="106019"/>
                </a:cubicBezTo>
                <a:cubicBezTo>
                  <a:pt x="31456" y="114174"/>
                  <a:pt x="41941" y="118834"/>
                  <a:pt x="54757" y="120000"/>
                </a:cubicBezTo>
                <a:lnTo>
                  <a:pt x="54757" y="108349"/>
                </a:lnTo>
                <a:close/>
                <a:moveTo>
                  <a:pt x="108349" y="65242"/>
                </a:moveTo>
                <a:cubicBezTo>
                  <a:pt x="107184" y="74563"/>
                  <a:pt x="103689" y="82718"/>
                  <a:pt x="97864" y="89708"/>
                </a:cubicBezTo>
                <a:cubicBezTo>
                  <a:pt x="106019" y="97864"/>
                  <a:pt x="106019" y="97864"/>
                  <a:pt x="106019" y="97864"/>
                </a:cubicBezTo>
                <a:cubicBezTo>
                  <a:pt x="114174" y="88543"/>
                  <a:pt x="118834" y="78058"/>
                  <a:pt x="120000" y="65242"/>
                </a:cubicBezTo>
                <a:cubicBezTo>
                  <a:pt x="108349" y="65242"/>
                  <a:pt x="108349" y="65242"/>
                  <a:pt x="108349" y="65242"/>
                </a:cubicBezTo>
                <a:close/>
                <a:moveTo>
                  <a:pt x="97864" y="30291"/>
                </a:moveTo>
                <a:cubicBezTo>
                  <a:pt x="103689" y="37281"/>
                  <a:pt x="107184" y="45436"/>
                  <a:pt x="108349" y="53592"/>
                </a:cubicBezTo>
                <a:cubicBezTo>
                  <a:pt x="120000" y="53592"/>
                  <a:pt x="120000" y="53592"/>
                  <a:pt x="120000" y="53592"/>
                </a:cubicBezTo>
                <a:cubicBezTo>
                  <a:pt x="118834" y="41941"/>
                  <a:pt x="114174" y="30291"/>
                  <a:pt x="106019" y="22135"/>
                </a:cubicBezTo>
                <a:lnTo>
                  <a:pt x="97864" y="30291"/>
                </a:lnTo>
                <a:close/>
                <a:moveTo>
                  <a:pt x="89708" y="97864"/>
                </a:moveTo>
                <a:cubicBezTo>
                  <a:pt x="82718" y="103689"/>
                  <a:pt x="74563" y="107184"/>
                  <a:pt x="66407" y="108349"/>
                </a:cubicBezTo>
                <a:cubicBezTo>
                  <a:pt x="66407" y="120000"/>
                  <a:pt x="66407" y="120000"/>
                  <a:pt x="66407" y="120000"/>
                </a:cubicBezTo>
                <a:cubicBezTo>
                  <a:pt x="78058" y="118834"/>
                  <a:pt x="89708" y="114174"/>
                  <a:pt x="97864" y="106019"/>
                </a:cubicBezTo>
                <a:lnTo>
                  <a:pt x="89708" y="97864"/>
                </a:lnTo>
                <a:close/>
                <a:moveTo>
                  <a:pt x="22135" y="89708"/>
                </a:moveTo>
                <a:cubicBezTo>
                  <a:pt x="16310" y="82718"/>
                  <a:pt x="12815" y="74563"/>
                  <a:pt x="11650" y="65242"/>
                </a:cubicBezTo>
                <a:cubicBezTo>
                  <a:pt x="0" y="65242"/>
                  <a:pt x="0" y="65242"/>
                  <a:pt x="0" y="65242"/>
                </a:cubicBezTo>
                <a:cubicBezTo>
                  <a:pt x="1165" y="78058"/>
                  <a:pt x="5825" y="88543"/>
                  <a:pt x="13980" y="97864"/>
                </a:cubicBezTo>
                <a:lnTo>
                  <a:pt x="22135" y="89708"/>
                </a:lnTo>
                <a:close/>
                <a:moveTo>
                  <a:pt x="30291" y="22135"/>
                </a:moveTo>
                <a:cubicBezTo>
                  <a:pt x="37281" y="16310"/>
                  <a:pt x="45436" y="12815"/>
                  <a:pt x="54757" y="11650"/>
                </a:cubicBezTo>
                <a:cubicBezTo>
                  <a:pt x="54757" y="0"/>
                  <a:pt x="54757" y="0"/>
                  <a:pt x="54757" y="0"/>
                </a:cubicBezTo>
                <a:cubicBezTo>
                  <a:pt x="41941" y="1165"/>
                  <a:pt x="31456" y="5825"/>
                  <a:pt x="22135" y="13980"/>
                </a:cubicBezTo>
                <a:lnTo>
                  <a:pt x="30291" y="22135"/>
                </a:lnTo>
                <a:close/>
                <a:moveTo>
                  <a:pt x="66407" y="0"/>
                </a:moveTo>
                <a:cubicBezTo>
                  <a:pt x="66407" y="11650"/>
                  <a:pt x="66407" y="11650"/>
                  <a:pt x="66407" y="11650"/>
                </a:cubicBezTo>
                <a:cubicBezTo>
                  <a:pt x="74563" y="12815"/>
                  <a:pt x="82718" y="16310"/>
                  <a:pt x="89708" y="22135"/>
                </a:cubicBezTo>
                <a:cubicBezTo>
                  <a:pt x="97864" y="13980"/>
                  <a:pt x="97864" y="13980"/>
                  <a:pt x="97864" y="13980"/>
                </a:cubicBezTo>
                <a:cubicBezTo>
                  <a:pt x="89708" y="5825"/>
                  <a:pt x="78058" y="1165"/>
                  <a:pt x="66407" y="0"/>
                </a:cubicBezTo>
                <a:close/>
                <a:moveTo>
                  <a:pt x="0" y="53592"/>
                </a:moveTo>
                <a:cubicBezTo>
                  <a:pt x="1165" y="41941"/>
                  <a:pt x="5825" y="30291"/>
                  <a:pt x="13980" y="22135"/>
                </a:cubicBezTo>
                <a:cubicBezTo>
                  <a:pt x="22135" y="30291"/>
                  <a:pt x="22135" y="30291"/>
                  <a:pt x="22135" y="30291"/>
                </a:cubicBezTo>
                <a:cubicBezTo>
                  <a:pt x="16310" y="37281"/>
                  <a:pt x="12815" y="45436"/>
                  <a:pt x="11650" y="53592"/>
                </a:cubicBezTo>
                <a:cubicBezTo>
                  <a:pt x="0" y="53592"/>
                  <a:pt x="0" y="53592"/>
                  <a:pt x="0" y="53592"/>
                </a:cubicBezTo>
                <a:close/>
              </a:path>
            </a:pathLst>
          </a:custGeom>
          <a:solidFill>
            <a:srgbClr val="394555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3" name="Shape 978"/>
          <p:cNvSpPr/>
          <p:nvPr/>
        </p:nvSpPr>
        <p:spPr>
          <a:xfrm>
            <a:off x="10253238" y="2852943"/>
            <a:ext cx="477600" cy="34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2000"/>
                </a:moveTo>
                <a:cubicBezTo>
                  <a:pt x="37281" y="72000"/>
                  <a:pt x="37281" y="72000"/>
                  <a:pt x="37281" y="72000"/>
                </a:cubicBezTo>
                <a:cubicBezTo>
                  <a:pt x="37281" y="83200"/>
                  <a:pt x="37281" y="83200"/>
                  <a:pt x="37281" y="83200"/>
                </a:cubicBezTo>
                <a:cubicBezTo>
                  <a:pt x="0" y="83200"/>
                  <a:pt x="0" y="83200"/>
                  <a:pt x="0" y="83200"/>
                </a:cubicBezTo>
                <a:lnTo>
                  <a:pt x="0" y="72000"/>
                </a:lnTo>
                <a:close/>
                <a:moveTo>
                  <a:pt x="0" y="89600"/>
                </a:moveTo>
                <a:cubicBezTo>
                  <a:pt x="37281" y="89600"/>
                  <a:pt x="37281" y="89600"/>
                  <a:pt x="37281" y="89600"/>
                </a:cubicBezTo>
                <a:cubicBezTo>
                  <a:pt x="37281" y="100800"/>
                  <a:pt x="37281" y="100800"/>
                  <a:pt x="37281" y="100800"/>
                </a:cubicBezTo>
                <a:cubicBezTo>
                  <a:pt x="0" y="100800"/>
                  <a:pt x="0" y="100800"/>
                  <a:pt x="0" y="100800"/>
                </a:cubicBezTo>
                <a:lnTo>
                  <a:pt x="0" y="89600"/>
                </a:lnTo>
                <a:close/>
                <a:moveTo>
                  <a:pt x="0" y="52800"/>
                </a:moveTo>
                <a:cubicBezTo>
                  <a:pt x="37281" y="52800"/>
                  <a:pt x="37281" y="52800"/>
                  <a:pt x="37281" y="52800"/>
                </a:cubicBezTo>
                <a:cubicBezTo>
                  <a:pt x="37281" y="65600"/>
                  <a:pt x="37281" y="65600"/>
                  <a:pt x="37281" y="65600"/>
                </a:cubicBezTo>
                <a:cubicBezTo>
                  <a:pt x="0" y="65600"/>
                  <a:pt x="0" y="65600"/>
                  <a:pt x="0" y="65600"/>
                </a:cubicBezTo>
                <a:lnTo>
                  <a:pt x="0" y="52800"/>
                </a:lnTo>
                <a:close/>
                <a:moveTo>
                  <a:pt x="0" y="107200"/>
                </a:moveTo>
                <a:cubicBezTo>
                  <a:pt x="37281" y="107200"/>
                  <a:pt x="37281" y="107200"/>
                  <a:pt x="37281" y="107200"/>
                </a:cubicBezTo>
                <a:cubicBezTo>
                  <a:pt x="37281" y="120000"/>
                  <a:pt x="37281" y="120000"/>
                  <a:pt x="37281" y="120000"/>
                </a:cubicBezTo>
                <a:cubicBezTo>
                  <a:pt x="0" y="120000"/>
                  <a:pt x="0" y="120000"/>
                  <a:pt x="0" y="120000"/>
                </a:cubicBezTo>
                <a:lnTo>
                  <a:pt x="0" y="107200"/>
                </a:lnTo>
                <a:close/>
                <a:moveTo>
                  <a:pt x="76893" y="120000"/>
                </a:moveTo>
                <a:cubicBezTo>
                  <a:pt x="43106" y="120000"/>
                  <a:pt x="43106" y="120000"/>
                  <a:pt x="43106" y="120000"/>
                </a:cubicBezTo>
                <a:cubicBezTo>
                  <a:pt x="43106" y="107200"/>
                  <a:pt x="43106" y="107200"/>
                  <a:pt x="43106" y="107200"/>
                </a:cubicBezTo>
                <a:cubicBezTo>
                  <a:pt x="69902" y="107200"/>
                  <a:pt x="69902" y="107200"/>
                  <a:pt x="69902" y="107200"/>
                </a:cubicBezTo>
                <a:cubicBezTo>
                  <a:pt x="72233" y="112000"/>
                  <a:pt x="74563" y="115200"/>
                  <a:pt x="76893" y="120000"/>
                </a:cubicBezTo>
                <a:close/>
                <a:moveTo>
                  <a:pt x="81553" y="11200"/>
                </a:moveTo>
                <a:cubicBezTo>
                  <a:pt x="43106" y="11200"/>
                  <a:pt x="43106" y="11200"/>
                  <a:pt x="43106" y="11200"/>
                </a:cubicBezTo>
                <a:cubicBezTo>
                  <a:pt x="43106" y="0"/>
                  <a:pt x="43106" y="0"/>
                  <a:pt x="43106" y="0"/>
                </a:cubicBezTo>
                <a:cubicBezTo>
                  <a:pt x="81553" y="0"/>
                  <a:pt x="81553" y="0"/>
                  <a:pt x="81553" y="0"/>
                </a:cubicBezTo>
                <a:lnTo>
                  <a:pt x="81553" y="11200"/>
                </a:lnTo>
                <a:close/>
                <a:moveTo>
                  <a:pt x="68737" y="100800"/>
                </a:moveTo>
                <a:cubicBezTo>
                  <a:pt x="43106" y="100800"/>
                  <a:pt x="43106" y="100800"/>
                  <a:pt x="43106" y="100800"/>
                </a:cubicBezTo>
                <a:cubicBezTo>
                  <a:pt x="43106" y="89600"/>
                  <a:pt x="43106" y="89600"/>
                  <a:pt x="43106" y="89600"/>
                </a:cubicBezTo>
                <a:cubicBezTo>
                  <a:pt x="66407" y="89600"/>
                  <a:pt x="66407" y="89600"/>
                  <a:pt x="66407" y="89600"/>
                </a:cubicBezTo>
                <a:cubicBezTo>
                  <a:pt x="66407" y="92800"/>
                  <a:pt x="67572" y="97600"/>
                  <a:pt x="68737" y="100800"/>
                </a:cubicBezTo>
                <a:close/>
                <a:moveTo>
                  <a:pt x="81553" y="48000"/>
                </a:moveTo>
                <a:cubicBezTo>
                  <a:pt x="43106" y="48000"/>
                  <a:pt x="43106" y="48000"/>
                  <a:pt x="43106" y="48000"/>
                </a:cubicBezTo>
                <a:cubicBezTo>
                  <a:pt x="43106" y="35200"/>
                  <a:pt x="43106" y="35200"/>
                  <a:pt x="43106" y="35200"/>
                </a:cubicBezTo>
                <a:cubicBezTo>
                  <a:pt x="81553" y="35200"/>
                  <a:pt x="81553" y="35200"/>
                  <a:pt x="81553" y="35200"/>
                </a:cubicBezTo>
                <a:lnTo>
                  <a:pt x="81553" y="48000"/>
                </a:lnTo>
                <a:close/>
                <a:moveTo>
                  <a:pt x="81553" y="28800"/>
                </a:moveTo>
                <a:cubicBezTo>
                  <a:pt x="43106" y="28800"/>
                  <a:pt x="43106" y="28800"/>
                  <a:pt x="43106" y="28800"/>
                </a:cubicBezTo>
                <a:cubicBezTo>
                  <a:pt x="43106" y="17600"/>
                  <a:pt x="43106" y="17600"/>
                  <a:pt x="43106" y="17600"/>
                </a:cubicBezTo>
                <a:cubicBezTo>
                  <a:pt x="81553" y="17600"/>
                  <a:pt x="81553" y="17600"/>
                  <a:pt x="81553" y="17600"/>
                </a:cubicBezTo>
                <a:lnTo>
                  <a:pt x="81553" y="28800"/>
                </a:lnTo>
                <a:close/>
                <a:moveTo>
                  <a:pt x="72233" y="65600"/>
                </a:moveTo>
                <a:cubicBezTo>
                  <a:pt x="43106" y="65600"/>
                  <a:pt x="43106" y="65600"/>
                  <a:pt x="43106" y="65600"/>
                </a:cubicBezTo>
                <a:cubicBezTo>
                  <a:pt x="43106" y="52800"/>
                  <a:pt x="43106" y="52800"/>
                  <a:pt x="43106" y="52800"/>
                </a:cubicBezTo>
                <a:cubicBezTo>
                  <a:pt x="81553" y="52800"/>
                  <a:pt x="81553" y="52800"/>
                  <a:pt x="81553" y="52800"/>
                </a:cubicBezTo>
                <a:cubicBezTo>
                  <a:pt x="76893" y="56000"/>
                  <a:pt x="74563" y="60800"/>
                  <a:pt x="72233" y="65600"/>
                </a:cubicBezTo>
                <a:close/>
                <a:moveTo>
                  <a:pt x="66407" y="83200"/>
                </a:moveTo>
                <a:cubicBezTo>
                  <a:pt x="43106" y="83200"/>
                  <a:pt x="43106" y="83200"/>
                  <a:pt x="43106" y="83200"/>
                </a:cubicBezTo>
                <a:cubicBezTo>
                  <a:pt x="43106" y="72000"/>
                  <a:pt x="43106" y="72000"/>
                  <a:pt x="43106" y="72000"/>
                </a:cubicBezTo>
                <a:cubicBezTo>
                  <a:pt x="69902" y="72000"/>
                  <a:pt x="69902" y="72000"/>
                  <a:pt x="69902" y="72000"/>
                </a:cubicBezTo>
                <a:cubicBezTo>
                  <a:pt x="68737" y="75200"/>
                  <a:pt x="67572" y="78400"/>
                  <a:pt x="66407" y="83200"/>
                </a:cubicBezTo>
                <a:close/>
                <a:moveTo>
                  <a:pt x="99029" y="102400"/>
                </a:moveTo>
                <a:cubicBezTo>
                  <a:pt x="99029" y="107200"/>
                  <a:pt x="99029" y="107200"/>
                  <a:pt x="99029" y="107200"/>
                </a:cubicBezTo>
                <a:cubicBezTo>
                  <a:pt x="95533" y="107200"/>
                  <a:pt x="95533" y="107200"/>
                  <a:pt x="95533" y="107200"/>
                </a:cubicBezTo>
                <a:cubicBezTo>
                  <a:pt x="95533" y="104000"/>
                  <a:pt x="95533" y="104000"/>
                  <a:pt x="95533" y="104000"/>
                </a:cubicBezTo>
                <a:cubicBezTo>
                  <a:pt x="93203" y="102400"/>
                  <a:pt x="90873" y="102400"/>
                  <a:pt x="88543" y="100800"/>
                </a:cubicBezTo>
                <a:cubicBezTo>
                  <a:pt x="89708" y="94400"/>
                  <a:pt x="89708" y="94400"/>
                  <a:pt x="89708" y="94400"/>
                </a:cubicBezTo>
                <a:cubicBezTo>
                  <a:pt x="92038" y="96000"/>
                  <a:pt x="94368" y="97600"/>
                  <a:pt x="95533" y="97600"/>
                </a:cubicBezTo>
                <a:cubicBezTo>
                  <a:pt x="96699" y="97600"/>
                  <a:pt x="96699" y="97600"/>
                  <a:pt x="97864" y="96000"/>
                </a:cubicBezTo>
                <a:cubicBezTo>
                  <a:pt x="99029" y="96000"/>
                  <a:pt x="100194" y="94400"/>
                  <a:pt x="97864" y="92800"/>
                </a:cubicBezTo>
                <a:cubicBezTo>
                  <a:pt x="95533" y="91200"/>
                  <a:pt x="89708" y="89600"/>
                  <a:pt x="89708" y="83200"/>
                </a:cubicBezTo>
                <a:cubicBezTo>
                  <a:pt x="89708" y="80000"/>
                  <a:pt x="90873" y="75200"/>
                  <a:pt x="95533" y="73600"/>
                </a:cubicBezTo>
                <a:cubicBezTo>
                  <a:pt x="95533" y="70400"/>
                  <a:pt x="95533" y="70400"/>
                  <a:pt x="95533" y="70400"/>
                </a:cubicBezTo>
                <a:cubicBezTo>
                  <a:pt x="99029" y="70400"/>
                  <a:pt x="99029" y="70400"/>
                  <a:pt x="99029" y="70400"/>
                </a:cubicBezTo>
                <a:cubicBezTo>
                  <a:pt x="99029" y="73600"/>
                  <a:pt x="99029" y="73600"/>
                  <a:pt x="99029" y="73600"/>
                </a:cubicBezTo>
                <a:cubicBezTo>
                  <a:pt x="100194" y="73600"/>
                  <a:pt x="102524" y="73600"/>
                  <a:pt x="103689" y="75200"/>
                </a:cubicBezTo>
                <a:cubicBezTo>
                  <a:pt x="103689" y="76800"/>
                  <a:pt x="102524" y="81600"/>
                  <a:pt x="102524" y="81600"/>
                </a:cubicBezTo>
                <a:cubicBezTo>
                  <a:pt x="101359" y="80000"/>
                  <a:pt x="100194" y="80000"/>
                  <a:pt x="97864" y="80000"/>
                </a:cubicBezTo>
                <a:cubicBezTo>
                  <a:pt x="97864" y="80000"/>
                  <a:pt x="97864" y="80000"/>
                  <a:pt x="97864" y="80000"/>
                </a:cubicBezTo>
                <a:cubicBezTo>
                  <a:pt x="94368" y="80000"/>
                  <a:pt x="94368" y="83200"/>
                  <a:pt x="96699" y="83200"/>
                </a:cubicBezTo>
                <a:cubicBezTo>
                  <a:pt x="100194" y="86400"/>
                  <a:pt x="104854" y="88000"/>
                  <a:pt x="104854" y="94400"/>
                </a:cubicBezTo>
                <a:cubicBezTo>
                  <a:pt x="104854" y="99200"/>
                  <a:pt x="102524" y="102400"/>
                  <a:pt x="99029" y="102400"/>
                </a:cubicBezTo>
                <a:cubicBezTo>
                  <a:pt x="99029" y="102400"/>
                  <a:pt x="99029" y="102400"/>
                  <a:pt x="99029" y="102400"/>
                </a:cubicBezTo>
                <a:close/>
                <a:moveTo>
                  <a:pt x="96699" y="57600"/>
                </a:moveTo>
                <a:cubicBezTo>
                  <a:pt x="83883" y="57600"/>
                  <a:pt x="74563" y="70400"/>
                  <a:pt x="74563" y="88000"/>
                </a:cubicBezTo>
                <a:cubicBezTo>
                  <a:pt x="74563" y="105600"/>
                  <a:pt x="83883" y="120000"/>
                  <a:pt x="96699" y="120000"/>
                </a:cubicBezTo>
                <a:cubicBezTo>
                  <a:pt x="109514" y="120000"/>
                  <a:pt x="120000" y="105600"/>
                  <a:pt x="120000" y="88000"/>
                </a:cubicBezTo>
                <a:cubicBezTo>
                  <a:pt x="120000" y="70400"/>
                  <a:pt x="109514" y="57600"/>
                  <a:pt x="96699" y="57600"/>
                </a:cubicBezTo>
                <a:close/>
              </a:path>
            </a:pathLst>
          </a:custGeom>
          <a:solidFill>
            <a:srgbClr val="394555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fr-FR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6335" y="2396457"/>
            <a:ext cx="11496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250"/>
            </a:pPr>
            <a:r>
              <a:rPr lang="fr-FR" sz="12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Transparence</a:t>
            </a:r>
            <a:endParaRPr lang="fr-FR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09846" y="2386776"/>
            <a:ext cx="1831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50"/>
            </a:pPr>
            <a:r>
              <a:rPr lang="fr-FR" sz="1200" b="1" dirty="0"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Inviolable et sécurisé</a:t>
            </a:r>
            <a:endParaRPr lang="fr-FR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17206" y="2223374"/>
            <a:ext cx="1207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50"/>
            </a:pPr>
            <a:r>
              <a:rPr lang="fr-FR" sz="12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Simple </a:t>
            </a:r>
            <a:endParaRPr lang="fr-FR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0" algn="ctr">
              <a:buClr>
                <a:schemeClr val="dk1"/>
              </a:buClr>
              <a:buSzPts val="250"/>
            </a:pPr>
            <a:r>
              <a:rPr lang="fr-FR" sz="1200" b="1" dirty="0"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Et rapide</a:t>
            </a:r>
            <a:endParaRPr lang="fr-FR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64247" y="2315707"/>
            <a:ext cx="10567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250"/>
            </a:pPr>
            <a:r>
              <a:rPr lang="fr-FR" sz="12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International</a:t>
            </a:r>
            <a:endParaRPr lang="fr-FR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08156" y="2311727"/>
            <a:ext cx="1034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250"/>
            </a:pPr>
            <a:r>
              <a:rPr lang="fr-FR" sz="12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Confidentiel</a:t>
            </a:r>
            <a:endParaRPr lang="fr-FR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088722" y="2289929"/>
            <a:ext cx="8066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250"/>
            </a:pPr>
            <a:r>
              <a:rPr lang="fr-FR" sz="12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Rentable</a:t>
            </a:r>
            <a:endParaRPr lang="fr-FR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7876" y="3780734"/>
            <a:ext cx="17401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225"/>
            </a:pPr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La preuve est indépendamment vérifiable à tout moment par quiconque avec la technologie Blockchain Bitcoin grâce à des outils open source.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89881" y="3811813"/>
            <a:ext cx="15848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900"/>
            </a:pPr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La preuve est enregistrée simultanément sur les différents "</a:t>
            </a:r>
            <a:r>
              <a:rPr lang="fr-FR" sz="1400" i="1" dirty="0">
                <a:latin typeface="Gulim" panose="020B0600000101010101" pitchFamily="34" charset="-127"/>
                <a:ea typeface="Gulim" panose="020B0600000101010101" pitchFamily="34" charset="-127"/>
              </a:rPr>
              <a:t>nœuds</a:t>
            </a:r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" du réseau, ce qui le rend presque immuable.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41447" y="3565289"/>
            <a:ext cx="169386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A5A5A5"/>
              </a:buClr>
              <a:buSzPts val="900"/>
            </a:pPr>
            <a:b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</a:br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La Blockchain Bitcoin génère des preuves d'existence simplement et rapidement, sans avoir besoin d'un tiers de confiance.</a:t>
            </a:r>
          </a:p>
          <a:p>
            <a:pPr lvl="0" algn="ctr">
              <a:buClr>
                <a:srgbClr val="A5A5A5"/>
              </a:buClr>
              <a:buSzPts val="900"/>
            </a:pPr>
            <a:endParaRPr lang="fr-FR" sz="1400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05234" y="3755559"/>
            <a:ext cx="16151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900"/>
            </a:pPr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Elle est internationale par nature: elle utilise un protocole informatique qui est le même dans tous les pays du monde.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887723" y="3755559"/>
            <a:ext cx="16751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225"/>
            </a:pPr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La création ou l'innovation n'est divulguée à personne lorsque l'empreinte correspondante est calculée et insérée dans une transaction Blockchain Bitcoin.</a:t>
            </a:r>
            <a:endParaRPr lang="fr-FR" sz="1400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543597" y="3735468"/>
            <a:ext cx="19493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225"/>
            </a:pPr>
            <a:r>
              <a:rPr lang="fr-FR" sz="1400" dirty="0">
                <a:latin typeface="Gulim" panose="020B0600000101010101" pitchFamily="34" charset="-127"/>
                <a:ea typeface="Gulim" panose="020B0600000101010101" pitchFamily="34" charset="-127"/>
              </a:rPr>
              <a:t>Les coûts d'exploitation sont très bas.</a:t>
            </a:r>
          </a:p>
        </p:txBody>
      </p:sp>
      <p:sp>
        <p:nvSpPr>
          <p:cNvPr id="37" name="Espace réservé de la date 3">
            <a:extLst>
              <a:ext uri="{FF2B5EF4-FFF2-40B4-BE49-F238E27FC236}">
                <a16:creationId xmlns:a16="http://schemas.microsoft.com/office/drawing/2014/main" id="{8AA5F5E3-374B-460F-AB64-1219CA50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45986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27 septembre 2019</a:t>
            </a:r>
            <a:endParaRPr lang="fr-FR" b="1" dirty="0"/>
          </a:p>
        </p:txBody>
      </p:sp>
      <p:sp>
        <p:nvSpPr>
          <p:cNvPr id="38" name="Espace réservé du pied de page 4">
            <a:extLst>
              <a:ext uri="{FF2B5EF4-FFF2-40B4-BE49-F238E27FC236}">
                <a16:creationId xmlns:a16="http://schemas.microsoft.com/office/drawing/2014/main" id="{4ACA5BF0-0003-41FB-AF96-C202710E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</a:t>
            </a:r>
            <a:r>
              <a:rPr lang="fr-FR" dirty="0">
                <a:sym typeface="Open Sans"/>
              </a:rPr>
              <a:t>APRAM</a:t>
            </a:r>
            <a:r>
              <a:rPr 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3902430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C2CC30-0F12-49A8-8874-146C31B8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ym typeface="Roboto"/>
              </a:rPr>
              <a:t>ANCRER À CHAQUE ÉTAPE DU PROCESSUS DE CRÉATION ET D’INNOVATION : L’EXEMPLE DE LA CONCEPTION D’UN BIJOUX</a:t>
            </a:r>
            <a:br>
              <a:rPr lang="fr-FR" sz="2800" dirty="0">
                <a:solidFill>
                  <a:srgbClr val="394555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</a:b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161D87-606F-49D1-9D55-2ACFEF810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Shape 1072">
            <a:extLst>
              <a:ext uri="{FF2B5EF4-FFF2-40B4-BE49-F238E27FC236}">
                <a16:creationId xmlns:a16="http://schemas.microsoft.com/office/drawing/2014/main" id="{2C2A0080-B201-4AD7-8F37-64133FFA4B95}"/>
              </a:ext>
            </a:extLst>
          </p:cNvPr>
          <p:cNvSpPr txBox="1"/>
          <p:nvPr/>
        </p:nvSpPr>
        <p:spPr>
          <a:xfrm>
            <a:off x="6042077" y="4774174"/>
            <a:ext cx="1988800" cy="4616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t" anchorCtr="0">
            <a:noAutofit/>
          </a:bodyPr>
          <a:lstStyle/>
          <a:p>
            <a:pPr algn="ctr"/>
            <a:r>
              <a:rPr lang="fr" sz="1600" b="1" dirty="0">
                <a:solidFill>
                  <a:schemeClr val="dk1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8 mars 2018</a:t>
            </a:r>
            <a:endParaRPr sz="1600" b="1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7" name="Shape 1073">
            <a:extLst>
              <a:ext uri="{FF2B5EF4-FFF2-40B4-BE49-F238E27FC236}">
                <a16:creationId xmlns:a16="http://schemas.microsoft.com/office/drawing/2014/main" id="{BBBBAC12-10E6-435E-A440-BF8A72E5130F}"/>
              </a:ext>
            </a:extLst>
          </p:cNvPr>
          <p:cNvSpPr txBox="1"/>
          <p:nvPr/>
        </p:nvSpPr>
        <p:spPr>
          <a:xfrm>
            <a:off x="6133205" y="5119953"/>
            <a:ext cx="1806400" cy="8632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800"/>
            </a:pPr>
            <a:r>
              <a:rPr lang="fr" sz="1400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4</a:t>
            </a:r>
            <a:r>
              <a:rPr lang="fr" sz="1400" b="1" baseline="30000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ème</a:t>
            </a:r>
            <a:r>
              <a:rPr lang="fr" sz="1400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 ancrage</a:t>
            </a:r>
            <a:endParaRPr sz="1400" b="1" dirty="0">
              <a:solidFill>
                <a:srgbClr val="FF590A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algn="ctr">
              <a:buClr>
                <a:schemeClr val="dk1"/>
              </a:buClr>
              <a:buSzPts val="800"/>
            </a:pPr>
            <a:r>
              <a:rPr lang="fr" sz="1400" dirty="0">
                <a:solidFill>
                  <a:srgbClr val="394555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Maquette 3D</a:t>
            </a:r>
            <a:endParaRPr sz="1400" dirty="0">
              <a:solidFill>
                <a:srgbClr val="394555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2" name="Shape 1078">
            <a:extLst>
              <a:ext uri="{FF2B5EF4-FFF2-40B4-BE49-F238E27FC236}">
                <a16:creationId xmlns:a16="http://schemas.microsoft.com/office/drawing/2014/main" id="{D8E2CFA5-676B-49F7-9F8A-BE4E282F4D6C}"/>
              </a:ext>
            </a:extLst>
          </p:cNvPr>
          <p:cNvSpPr txBox="1"/>
          <p:nvPr/>
        </p:nvSpPr>
        <p:spPr>
          <a:xfrm>
            <a:off x="2001682" y="4774174"/>
            <a:ext cx="1988800" cy="4616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t" anchorCtr="0">
            <a:noAutofit/>
          </a:bodyPr>
          <a:lstStyle/>
          <a:p>
            <a:pPr algn="ctr"/>
            <a:r>
              <a:rPr lang="fr" sz="1600" b="1" dirty="0">
                <a:solidFill>
                  <a:schemeClr val="dk1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20 janvier 2018</a:t>
            </a:r>
            <a:endParaRPr sz="1600" b="1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3" name="Shape 1079">
            <a:extLst>
              <a:ext uri="{FF2B5EF4-FFF2-40B4-BE49-F238E27FC236}">
                <a16:creationId xmlns:a16="http://schemas.microsoft.com/office/drawing/2014/main" id="{15EAFFFB-0D6A-4399-AFBA-A3A5A0227D15}"/>
              </a:ext>
            </a:extLst>
          </p:cNvPr>
          <p:cNvSpPr txBox="1"/>
          <p:nvPr/>
        </p:nvSpPr>
        <p:spPr>
          <a:xfrm>
            <a:off x="2092882" y="5119953"/>
            <a:ext cx="1806400" cy="8632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800"/>
            </a:pPr>
            <a:r>
              <a:rPr lang="fr" sz="1400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2</a:t>
            </a:r>
            <a:r>
              <a:rPr lang="fr" sz="1400" b="1" baseline="30000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ème</a:t>
            </a:r>
            <a:r>
              <a:rPr lang="fr" sz="1400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 ancrage</a:t>
            </a:r>
            <a:endParaRPr sz="1400" b="1" dirty="0">
              <a:solidFill>
                <a:srgbClr val="FF590A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algn="ctr">
              <a:buClr>
                <a:schemeClr val="dk1"/>
              </a:buClr>
              <a:buSzPts val="800"/>
            </a:pPr>
            <a:r>
              <a:rPr lang="fr" sz="1400" dirty="0">
                <a:solidFill>
                  <a:srgbClr val="394555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Premier croquis</a:t>
            </a:r>
            <a:endParaRPr sz="1400" dirty="0">
              <a:solidFill>
                <a:srgbClr val="394555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algn="ctr">
              <a:buClr>
                <a:schemeClr val="dk1"/>
              </a:buClr>
              <a:buSzPts val="800"/>
            </a:pPr>
            <a:endParaRPr sz="1333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Shape 1080">
            <a:extLst>
              <a:ext uri="{FF2B5EF4-FFF2-40B4-BE49-F238E27FC236}">
                <a16:creationId xmlns:a16="http://schemas.microsoft.com/office/drawing/2014/main" id="{C51639BA-1799-4CE1-9F9A-4CC75FCDD66D}"/>
              </a:ext>
            </a:extLst>
          </p:cNvPr>
          <p:cNvSpPr txBox="1"/>
          <p:nvPr/>
        </p:nvSpPr>
        <p:spPr>
          <a:xfrm>
            <a:off x="3991799" y="2412362"/>
            <a:ext cx="1988800" cy="4616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t" anchorCtr="0">
            <a:noAutofit/>
          </a:bodyPr>
          <a:lstStyle/>
          <a:p>
            <a:pPr algn="ctr"/>
            <a:r>
              <a:rPr lang="fr" sz="1600" b="1" dirty="0">
                <a:solidFill>
                  <a:schemeClr val="dk1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5 février 2018</a:t>
            </a:r>
            <a:endParaRPr sz="1600" b="1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5" name="Shape 1081">
            <a:extLst>
              <a:ext uri="{FF2B5EF4-FFF2-40B4-BE49-F238E27FC236}">
                <a16:creationId xmlns:a16="http://schemas.microsoft.com/office/drawing/2014/main" id="{31589A61-F43B-4EF8-8AF2-880DCFEF4947}"/>
              </a:ext>
            </a:extLst>
          </p:cNvPr>
          <p:cNvSpPr txBox="1"/>
          <p:nvPr/>
        </p:nvSpPr>
        <p:spPr>
          <a:xfrm>
            <a:off x="4053163" y="2701986"/>
            <a:ext cx="1806400" cy="8632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800"/>
            </a:pPr>
            <a:r>
              <a:rPr lang="fr" sz="1400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3</a:t>
            </a:r>
            <a:r>
              <a:rPr lang="fr" sz="1400" b="1" baseline="30000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ème</a:t>
            </a:r>
            <a:r>
              <a:rPr lang="fr" sz="1400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 ancrage</a:t>
            </a:r>
            <a:endParaRPr sz="1400" b="1" dirty="0">
              <a:solidFill>
                <a:srgbClr val="FF590A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algn="ctr">
              <a:buClr>
                <a:schemeClr val="dk1"/>
              </a:buClr>
              <a:buSzPts val="800"/>
            </a:pPr>
            <a:r>
              <a:rPr lang="fr" sz="1400" dirty="0">
                <a:solidFill>
                  <a:srgbClr val="394555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Dessin gouaché</a:t>
            </a:r>
            <a:endParaRPr sz="1333" dirty="0">
              <a:solidFill>
                <a:srgbClr val="394555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6" name="Shape 1082">
            <a:extLst>
              <a:ext uri="{FF2B5EF4-FFF2-40B4-BE49-F238E27FC236}">
                <a16:creationId xmlns:a16="http://schemas.microsoft.com/office/drawing/2014/main" id="{A88F64F5-7ABB-4528-A0B2-75DF638C237C}"/>
              </a:ext>
            </a:extLst>
          </p:cNvPr>
          <p:cNvSpPr txBox="1"/>
          <p:nvPr/>
        </p:nvSpPr>
        <p:spPr>
          <a:xfrm>
            <a:off x="7962795" y="2412362"/>
            <a:ext cx="1988800" cy="4616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t" anchorCtr="0">
            <a:noAutofit/>
          </a:bodyPr>
          <a:lstStyle/>
          <a:p>
            <a:pPr algn="ctr"/>
            <a:r>
              <a:rPr lang="fr" sz="16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26 avril 2018</a:t>
            </a:r>
            <a:endParaRPr sz="16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Shape 1083">
            <a:extLst>
              <a:ext uri="{FF2B5EF4-FFF2-40B4-BE49-F238E27FC236}">
                <a16:creationId xmlns:a16="http://schemas.microsoft.com/office/drawing/2014/main" id="{1C4DDBD7-1057-4A47-9CC7-2DCDC7CF6924}"/>
              </a:ext>
            </a:extLst>
          </p:cNvPr>
          <p:cNvSpPr txBox="1"/>
          <p:nvPr/>
        </p:nvSpPr>
        <p:spPr>
          <a:xfrm>
            <a:off x="7712995" y="2702782"/>
            <a:ext cx="2488400" cy="8632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800"/>
            </a:pPr>
            <a:r>
              <a:rPr lang="fr" sz="1400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5</a:t>
            </a:r>
            <a:r>
              <a:rPr lang="fr" sz="1400" b="1" baseline="30000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ème</a:t>
            </a:r>
            <a:r>
              <a:rPr lang="fr" sz="1400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 ancrage</a:t>
            </a:r>
            <a:endParaRPr sz="1400" b="1" dirty="0">
              <a:solidFill>
                <a:srgbClr val="FF590A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algn="ctr">
              <a:buClr>
                <a:srgbClr val="44546A"/>
              </a:buClr>
              <a:buSzPts val="825"/>
            </a:pPr>
            <a:r>
              <a:rPr lang="fr" sz="1400" dirty="0">
                <a:solidFill>
                  <a:srgbClr val="44546A"/>
                </a:solidFill>
                <a:latin typeface="Gulim" panose="020B0600000101010101" pitchFamily="34" charset="-127"/>
                <a:ea typeface="Gulim" panose="020B0600000101010101" pitchFamily="34" charset="-127"/>
                <a:cs typeface="Roboto"/>
                <a:sym typeface="Roboto"/>
              </a:rPr>
              <a:t>Finalisation en atelier du premier exemplaire du bijoux</a:t>
            </a:r>
            <a:endParaRPr sz="1400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8" name="Shape 1084">
            <a:extLst>
              <a:ext uri="{FF2B5EF4-FFF2-40B4-BE49-F238E27FC236}">
                <a16:creationId xmlns:a16="http://schemas.microsoft.com/office/drawing/2014/main" id="{9830B804-DA4B-4B9B-8694-43FEF5C789A1}"/>
              </a:ext>
            </a:extLst>
          </p:cNvPr>
          <p:cNvSpPr txBox="1"/>
          <p:nvPr/>
        </p:nvSpPr>
        <p:spPr>
          <a:xfrm>
            <a:off x="262861" y="2412369"/>
            <a:ext cx="1988800" cy="4616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t" anchorCtr="0">
            <a:noAutofit/>
          </a:bodyPr>
          <a:lstStyle/>
          <a:p>
            <a:pPr algn="ctr"/>
            <a:r>
              <a:rPr lang="fr" sz="1600" b="1" dirty="0">
                <a:solidFill>
                  <a:schemeClr val="dk1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4 janvier 2018</a:t>
            </a:r>
            <a:endParaRPr sz="1600" b="1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9" name="Shape 1085">
            <a:extLst>
              <a:ext uri="{FF2B5EF4-FFF2-40B4-BE49-F238E27FC236}">
                <a16:creationId xmlns:a16="http://schemas.microsoft.com/office/drawing/2014/main" id="{AE1451B4-DABC-4964-BFAA-10E1F4E92CEE}"/>
              </a:ext>
            </a:extLst>
          </p:cNvPr>
          <p:cNvSpPr txBox="1"/>
          <p:nvPr/>
        </p:nvSpPr>
        <p:spPr>
          <a:xfrm>
            <a:off x="361343" y="2701987"/>
            <a:ext cx="1806400" cy="654652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800"/>
            </a:pPr>
            <a:r>
              <a:rPr lang="fr" sz="1600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1</a:t>
            </a:r>
            <a:r>
              <a:rPr lang="fr" sz="1600" b="1" baseline="30000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er</a:t>
            </a:r>
            <a:r>
              <a:rPr lang="fr" sz="1600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 ancrage</a:t>
            </a:r>
            <a:endParaRPr sz="1600" b="1" dirty="0">
              <a:solidFill>
                <a:srgbClr val="FF590A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algn="ctr">
              <a:buClr>
                <a:schemeClr val="dk1"/>
              </a:buClr>
              <a:buSzPts val="800"/>
            </a:pPr>
            <a:r>
              <a:rPr lang="fr" sz="1400" dirty="0" err="1">
                <a:solidFill>
                  <a:srgbClr val="394555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Brief</a:t>
            </a:r>
            <a:r>
              <a:rPr lang="fr" sz="1400" dirty="0">
                <a:solidFill>
                  <a:srgbClr val="394555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 Marketing</a:t>
            </a:r>
            <a:endParaRPr sz="1400" dirty="0">
              <a:solidFill>
                <a:srgbClr val="394555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grpSp>
        <p:nvGrpSpPr>
          <p:cNvPr id="20" name="Shape 1086">
            <a:extLst>
              <a:ext uri="{FF2B5EF4-FFF2-40B4-BE49-F238E27FC236}">
                <a16:creationId xmlns:a16="http://schemas.microsoft.com/office/drawing/2014/main" id="{89B7B60D-71B8-4219-978E-C5CCE0E7F08A}"/>
              </a:ext>
            </a:extLst>
          </p:cNvPr>
          <p:cNvGrpSpPr/>
          <p:nvPr/>
        </p:nvGrpSpPr>
        <p:grpSpPr>
          <a:xfrm>
            <a:off x="756915" y="3416369"/>
            <a:ext cx="1015531" cy="1172504"/>
            <a:chOff x="7000951" y="1620357"/>
            <a:chExt cx="826800" cy="954600"/>
          </a:xfrm>
        </p:grpSpPr>
        <p:sp>
          <p:nvSpPr>
            <p:cNvPr id="21" name="Shape 1087">
              <a:extLst>
                <a:ext uri="{FF2B5EF4-FFF2-40B4-BE49-F238E27FC236}">
                  <a16:creationId xmlns:a16="http://schemas.microsoft.com/office/drawing/2014/main" id="{0DF8F370-648B-42FE-85DF-7C91C237B2D0}"/>
                </a:ext>
              </a:extLst>
            </p:cNvPr>
            <p:cNvSpPr/>
            <p:nvPr/>
          </p:nvSpPr>
          <p:spPr>
            <a:xfrm>
              <a:off x="7000951" y="1620357"/>
              <a:ext cx="826800" cy="954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120000" y="30000"/>
                  </a:lnTo>
                  <a:lnTo>
                    <a:pt x="120000" y="90000"/>
                  </a:lnTo>
                  <a:lnTo>
                    <a:pt x="60000" y="120000"/>
                  </a:lnTo>
                  <a:lnTo>
                    <a:pt x="0" y="90000"/>
                  </a:lnTo>
                  <a:lnTo>
                    <a:pt x="0" y="30000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wrap="square" lIns="60933" tIns="60933" rIns="60933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" name="Shape 1088">
              <a:extLst>
                <a:ext uri="{FF2B5EF4-FFF2-40B4-BE49-F238E27FC236}">
                  <a16:creationId xmlns:a16="http://schemas.microsoft.com/office/drawing/2014/main" id="{2DBF5DE8-AC90-4A42-8D93-55C77BE6D4F9}"/>
                </a:ext>
              </a:extLst>
            </p:cNvPr>
            <p:cNvSpPr txBox="1"/>
            <p:nvPr/>
          </p:nvSpPr>
          <p:spPr>
            <a:xfrm>
              <a:off x="7145556" y="1944262"/>
              <a:ext cx="537600" cy="307800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txBody>
            <a:bodyPr wrap="square" lIns="0" tIns="60933" rIns="0" bIns="60933" anchor="t" anchorCtr="0">
              <a:noAutofit/>
            </a:bodyPr>
            <a:lstStyle/>
            <a:p>
              <a:pPr algn="ctr"/>
              <a:r>
                <a:rPr lang="fr" sz="1600" b="1" dirty="0">
                  <a:solidFill>
                    <a:srgbClr val="FFFFFF"/>
                  </a:solidFill>
                  <a:latin typeface="Gulim" panose="020B0600000101010101" pitchFamily="34" charset="-127"/>
                  <a:ea typeface="Gulim" panose="020B0600000101010101" pitchFamily="34" charset="-127"/>
                  <a:cs typeface="Open Sans"/>
                  <a:sym typeface="Open Sans"/>
                </a:rPr>
                <a:t>START</a:t>
              </a:r>
              <a:endParaRPr sz="1600" b="1" dirty="0">
                <a:solidFill>
                  <a:srgbClr val="FFFFFF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endParaRPr>
            </a:p>
          </p:txBody>
        </p:sp>
      </p:grpSp>
      <p:grpSp>
        <p:nvGrpSpPr>
          <p:cNvPr id="23" name="Shape 1089">
            <a:extLst>
              <a:ext uri="{FF2B5EF4-FFF2-40B4-BE49-F238E27FC236}">
                <a16:creationId xmlns:a16="http://schemas.microsoft.com/office/drawing/2014/main" id="{25904048-0939-48D3-AFCB-4F1C255E3944}"/>
              </a:ext>
            </a:extLst>
          </p:cNvPr>
          <p:cNvGrpSpPr/>
          <p:nvPr/>
        </p:nvGrpSpPr>
        <p:grpSpPr>
          <a:xfrm>
            <a:off x="10563001" y="3459379"/>
            <a:ext cx="979152" cy="1086589"/>
            <a:chOff x="7000951" y="1620357"/>
            <a:chExt cx="826800" cy="954600"/>
          </a:xfrm>
        </p:grpSpPr>
        <p:sp>
          <p:nvSpPr>
            <p:cNvPr id="24" name="Shape 1090">
              <a:extLst>
                <a:ext uri="{FF2B5EF4-FFF2-40B4-BE49-F238E27FC236}">
                  <a16:creationId xmlns:a16="http://schemas.microsoft.com/office/drawing/2014/main" id="{8FE56C42-EEBC-46D8-8823-FF1B29C6F6C4}"/>
                </a:ext>
              </a:extLst>
            </p:cNvPr>
            <p:cNvSpPr/>
            <p:nvPr/>
          </p:nvSpPr>
          <p:spPr>
            <a:xfrm>
              <a:off x="7000951" y="1620357"/>
              <a:ext cx="826800" cy="954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120000" y="30000"/>
                  </a:lnTo>
                  <a:lnTo>
                    <a:pt x="120000" y="90000"/>
                  </a:lnTo>
                  <a:lnTo>
                    <a:pt x="60000" y="120000"/>
                  </a:lnTo>
                  <a:lnTo>
                    <a:pt x="0" y="90000"/>
                  </a:lnTo>
                  <a:lnTo>
                    <a:pt x="0" y="30000"/>
                  </a:lnTo>
                  <a:close/>
                </a:path>
              </a:pathLst>
            </a:custGeom>
            <a:solidFill>
              <a:srgbClr val="FF590A"/>
            </a:solidFill>
            <a:ln>
              <a:noFill/>
            </a:ln>
          </p:spPr>
          <p:txBody>
            <a:bodyPr wrap="square" lIns="45700" tIns="45700" rIns="45700" bIns="45700" anchor="ctr" anchorCtr="0">
              <a:noAutofit/>
            </a:bodyPr>
            <a:lstStyle/>
            <a:p>
              <a:endParaRPr sz="1867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" name="Shape 1091">
              <a:extLst>
                <a:ext uri="{FF2B5EF4-FFF2-40B4-BE49-F238E27FC236}">
                  <a16:creationId xmlns:a16="http://schemas.microsoft.com/office/drawing/2014/main" id="{CCFA74EF-20AD-47A9-9271-5EC0F88D1872}"/>
                </a:ext>
              </a:extLst>
            </p:cNvPr>
            <p:cNvSpPr txBox="1"/>
            <p:nvPr/>
          </p:nvSpPr>
          <p:spPr>
            <a:xfrm>
              <a:off x="7224328" y="1944262"/>
              <a:ext cx="3798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45700" rIns="0" bIns="45700" anchor="t" anchorCtr="0">
              <a:noAutofit/>
            </a:bodyPr>
            <a:lstStyle/>
            <a:p>
              <a:pPr algn="ctr"/>
              <a:r>
                <a:rPr lang="fr" sz="1600" b="1" dirty="0">
                  <a:solidFill>
                    <a:schemeClr val="lt1"/>
                  </a:solidFill>
                  <a:latin typeface="Gulim" panose="020B0600000101010101" pitchFamily="34" charset="-127"/>
                  <a:ea typeface="Gulim" panose="020B0600000101010101" pitchFamily="34" charset="-127"/>
                  <a:cs typeface="Open Sans"/>
                  <a:sym typeface="Open Sans"/>
                </a:rPr>
                <a:t>END</a:t>
              </a:r>
              <a:endParaRPr sz="1600" b="1" dirty="0">
                <a:solidFill>
                  <a:schemeClr val="lt1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endParaRPr>
            </a:p>
          </p:txBody>
        </p:sp>
      </p:grpSp>
      <p:sp>
        <p:nvSpPr>
          <p:cNvPr id="26" name="Shape 1092">
            <a:extLst>
              <a:ext uri="{FF2B5EF4-FFF2-40B4-BE49-F238E27FC236}">
                <a16:creationId xmlns:a16="http://schemas.microsoft.com/office/drawing/2014/main" id="{E96A581F-B031-49E9-AA33-45F6C9640366}"/>
              </a:ext>
            </a:extLst>
          </p:cNvPr>
          <p:cNvSpPr txBox="1"/>
          <p:nvPr/>
        </p:nvSpPr>
        <p:spPr>
          <a:xfrm>
            <a:off x="10070187" y="4728819"/>
            <a:ext cx="1988800" cy="4616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t" anchorCtr="0">
            <a:noAutofit/>
          </a:bodyPr>
          <a:lstStyle/>
          <a:p>
            <a:pPr algn="ctr"/>
            <a:r>
              <a:rPr lang="fr" sz="1600" b="1" dirty="0">
                <a:solidFill>
                  <a:schemeClr val="dk1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3 juin 2018</a:t>
            </a:r>
            <a:endParaRPr sz="1600" b="1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27" name="Shape 1093">
            <a:extLst>
              <a:ext uri="{FF2B5EF4-FFF2-40B4-BE49-F238E27FC236}">
                <a16:creationId xmlns:a16="http://schemas.microsoft.com/office/drawing/2014/main" id="{671650B4-F828-493E-A688-FAD264721D06}"/>
              </a:ext>
            </a:extLst>
          </p:cNvPr>
          <p:cNvSpPr txBox="1"/>
          <p:nvPr/>
        </p:nvSpPr>
        <p:spPr>
          <a:xfrm>
            <a:off x="10082328" y="5074598"/>
            <a:ext cx="1885459" cy="863200"/>
          </a:xfrm>
          <a:prstGeom prst="rect">
            <a:avLst/>
          </a:prstGeom>
          <a:noFill/>
          <a:ln>
            <a:noFill/>
          </a:ln>
        </p:spPr>
        <p:txBody>
          <a:bodyPr wrap="square" lIns="0" tIns="45700" rIns="0" bIns="45700" anchor="t" anchorCtr="0">
            <a:noAutofit/>
          </a:bodyPr>
          <a:lstStyle/>
          <a:p>
            <a:pPr algn="ctr">
              <a:buClr>
                <a:schemeClr val="dk1"/>
              </a:buClr>
              <a:buSzPts val="800"/>
            </a:pPr>
            <a:r>
              <a:rPr lang="fr" sz="1400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6</a:t>
            </a:r>
            <a:r>
              <a:rPr lang="fr" sz="1400" b="1" baseline="30000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ème</a:t>
            </a:r>
            <a:r>
              <a:rPr lang="fr" sz="1400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 ancrage</a:t>
            </a:r>
            <a:endParaRPr sz="1400" b="1" dirty="0">
              <a:solidFill>
                <a:srgbClr val="FF590A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algn="ctr">
              <a:buClr>
                <a:schemeClr val="dk1"/>
              </a:buClr>
              <a:buSzPts val="800"/>
            </a:pPr>
            <a:r>
              <a:rPr lang="fr" sz="1400" dirty="0">
                <a:solidFill>
                  <a:srgbClr val="394555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Présentation au public</a:t>
            </a:r>
            <a:endParaRPr sz="1400" dirty="0">
              <a:solidFill>
                <a:srgbClr val="394555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cxnSp>
        <p:nvCxnSpPr>
          <p:cNvPr id="37" name="Shape 1071">
            <a:extLst>
              <a:ext uri="{FF2B5EF4-FFF2-40B4-BE49-F238E27FC236}">
                <a16:creationId xmlns:a16="http://schemas.microsoft.com/office/drawing/2014/main" id="{A8D2FEF9-1634-4DFF-9BBC-34B817CA9532}"/>
              </a:ext>
            </a:extLst>
          </p:cNvPr>
          <p:cNvCxnSpPr>
            <a:cxnSpLocks/>
          </p:cNvCxnSpPr>
          <p:nvPr/>
        </p:nvCxnSpPr>
        <p:spPr>
          <a:xfrm flipH="1">
            <a:off x="1723861" y="4057489"/>
            <a:ext cx="8839140" cy="0"/>
          </a:xfrm>
          <a:prstGeom prst="straightConnector1">
            <a:avLst/>
          </a:prstGeom>
          <a:noFill/>
          <a:ln w="28575" cap="flat" cmpd="sng">
            <a:solidFill>
              <a:srgbClr val="1F1C1B">
                <a:alpha val="149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8" name="Shape 1077">
            <a:extLst>
              <a:ext uri="{FF2B5EF4-FFF2-40B4-BE49-F238E27FC236}">
                <a16:creationId xmlns:a16="http://schemas.microsoft.com/office/drawing/2014/main" id="{53C97B6D-E36F-4266-9989-2CD70D13F15D}"/>
              </a:ext>
            </a:extLst>
          </p:cNvPr>
          <p:cNvSpPr/>
          <p:nvPr/>
        </p:nvSpPr>
        <p:spPr>
          <a:xfrm>
            <a:off x="2385435" y="3503615"/>
            <a:ext cx="975200" cy="112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1F1C1B">
                <a:alpha val="20000"/>
              </a:srgb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endParaRPr sz="1867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" name="Shape 1094">
            <a:extLst>
              <a:ext uri="{FF2B5EF4-FFF2-40B4-BE49-F238E27FC236}">
                <a16:creationId xmlns:a16="http://schemas.microsoft.com/office/drawing/2014/main" id="{A5D55C89-0616-4FE1-9CF5-4290E3225168}"/>
              </a:ext>
            </a:extLst>
          </p:cNvPr>
          <p:cNvSpPr/>
          <p:nvPr/>
        </p:nvSpPr>
        <p:spPr>
          <a:xfrm>
            <a:off x="2642375" y="3902078"/>
            <a:ext cx="374000" cy="3571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750" y="33388"/>
                </a:moveTo>
                <a:lnTo>
                  <a:pt x="103500" y="39644"/>
                </a:lnTo>
                <a:lnTo>
                  <a:pt x="80361" y="16500"/>
                </a:lnTo>
                <a:lnTo>
                  <a:pt x="86611" y="10250"/>
                </a:lnTo>
                <a:cubicBezTo>
                  <a:pt x="86611" y="10250"/>
                  <a:pt x="91061" y="5455"/>
                  <a:pt x="98183" y="5455"/>
                </a:cubicBezTo>
                <a:cubicBezTo>
                  <a:pt x="107222" y="5455"/>
                  <a:pt x="114544" y="12777"/>
                  <a:pt x="114544" y="21816"/>
                </a:cubicBezTo>
                <a:cubicBezTo>
                  <a:pt x="114544" y="26338"/>
                  <a:pt x="112711" y="30427"/>
                  <a:pt x="109750" y="33388"/>
                </a:cubicBezTo>
                <a:moveTo>
                  <a:pt x="40911" y="102233"/>
                </a:moveTo>
                <a:lnTo>
                  <a:pt x="40911" y="81816"/>
                </a:lnTo>
                <a:cubicBezTo>
                  <a:pt x="40911" y="80311"/>
                  <a:pt x="39688" y="79088"/>
                  <a:pt x="38183" y="79088"/>
                </a:cubicBezTo>
                <a:lnTo>
                  <a:pt x="17766" y="79088"/>
                </a:lnTo>
                <a:lnTo>
                  <a:pt x="76500" y="20361"/>
                </a:lnTo>
                <a:lnTo>
                  <a:pt x="99638" y="43500"/>
                </a:lnTo>
                <a:cubicBezTo>
                  <a:pt x="99638" y="43500"/>
                  <a:pt x="40911" y="102233"/>
                  <a:pt x="40911" y="102233"/>
                </a:cubicBezTo>
                <a:close/>
                <a:moveTo>
                  <a:pt x="35455" y="105788"/>
                </a:moveTo>
                <a:lnTo>
                  <a:pt x="16361" y="110250"/>
                </a:lnTo>
                <a:lnTo>
                  <a:pt x="16361" y="103638"/>
                </a:lnTo>
                <a:lnTo>
                  <a:pt x="9750" y="103638"/>
                </a:lnTo>
                <a:lnTo>
                  <a:pt x="14211" y="84544"/>
                </a:lnTo>
                <a:lnTo>
                  <a:pt x="35455" y="84544"/>
                </a:lnTo>
                <a:cubicBezTo>
                  <a:pt x="35455" y="84544"/>
                  <a:pt x="35455" y="105788"/>
                  <a:pt x="35455" y="105788"/>
                </a:cubicBezTo>
                <a:close/>
                <a:moveTo>
                  <a:pt x="98183" y="0"/>
                </a:moveTo>
                <a:cubicBezTo>
                  <a:pt x="92155" y="0"/>
                  <a:pt x="86700" y="2438"/>
                  <a:pt x="82755" y="6394"/>
                </a:cubicBezTo>
                <a:lnTo>
                  <a:pt x="9116" y="80027"/>
                </a:lnTo>
                <a:lnTo>
                  <a:pt x="0" y="120000"/>
                </a:lnTo>
                <a:lnTo>
                  <a:pt x="39972" y="110883"/>
                </a:lnTo>
                <a:lnTo>
                  <a:pt x="113605" y="37244"/>
                </a:lnTo>
                <a:cubicBezTo>
                  <a:pt x="117555" y="33300"/>
                  <a:pt x="120000" y="27844"/>
                  <a:pt x="120000" y="21816"/>
                </a:cubicBezTo>
                <a:cubicBezTo>
                  <a:pt x="120000" y="9766"/>
                  <a:pt x="110233" y="0"/>
                  <a:pt x="98183" y="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Shape 1077">
            <a:extLst>
              <a:ext uri="{FF2B5EF4-FFF2-40B4-BE49-F238E27FC236}">
                <a16:creationId xmlns:a16="http://schemas.microsoft.com/office/drawing/2014/main" id="{7A6B0F3D-A823-4257-95D6-FE3B2A300C19}"/>
              </a:ext>
            </a:extLst>
          </p:cNvPr>
          <p:cNvSpPr/>
          <p:nvPr/>
        </p:nvSpPr>
        <p:spPr>
          <a:xfrm>
            <a:off x="4529032" y="3503615"/>
            <a:ext cx="975200" cy="1123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1F1C1B">
                <a:alpha val="20000"/>
              </a:srgb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endParaRPr sz="1867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" name="Shape 1095">
            <a:extLst>
              <a:ext uri="{FF2B5EF4-FFF2-40B4-BE49-F238E27FC236}">
                <a16:creationId xmlns:a16="http://schemas.microsoft.com/office/drawing/2014/main" id="{2C1C5F76-F93A-43F2-8934-AAC16F41BE27}"/>
              </a:ext>
            </a:extLst>
          </p:cNvPr>
          <p:cNvSpPr/>
          <p:nvPr/>
        </p:nvSpPr>
        <p:spPr>
          <a:xfrm>
            <a:off x="4828074" y="3893665"/>
            <a:ext cx="374000" cy="37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09088"/>
                </a:moveTo>
                <a:cubicBezTo>
                  <a:pt x="114544" y="112105"/>
                  <a:pt x="112100" y="114550"/>
                  <a:pt x="109088" y="114550"/>
                </a:cubicBezTo>
                <a:lnTo>
                  <a:pt x="10911" y="114550"/>
                </a:lnTo>
                <a:cubicBezTo>
                  <a:pt x="7894" y="114550"/>
                  <a:pt x="5455" y="112105"/>
                  <a:pt x="5455" y="109088"/>
                </a:cubicBezTo>
                <a:lnTo>
                  <a:pt x="5455" y="10911"/>
                </a:lnTo>
                <a:cubicBezTo>
                  <a:pt x="5455" y="7900"/>
                  <a:pt x="7894" y="5455"/>
                  <a:pt x="10911" y="5455"/>
                </a:cubicBezTo>
                <a:lnTo>
                  <a:pt x="109088" y="5455"/>
                </a:lnTo>
                <a:cubicBezTo>
                  <a:pt x="112100" y="5455"/>
                  <a:pt x="114544" y="7900"/>
                  <a:pt x="114544" y="10911"/>
                </a:cubicBezTo>
                <a:cubicBezTo>
                  <a:pt x="114544" y="10911"/>
                  <a:pt x="114544" y="109088"/>
                  <a:pt x="114544" y="109088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  <a:moveTo>
                  <a:pt x="23855" y="98183"/>
                </a:moveTo>
                <a:lnTo>
                  <a:pt x="46533" y="59622"/>
                </a:lnTo>
                <a:lnTo>
                  <a:pt x="60211" y="80138"/>
                </a:lnTo>
                <a:cubicBezTo>
                  <a:pt x="60344" y="80466"/>
                  <a:pt x="60544" y="80755"/>
                  <a:pt x="60788" y="81005"/>
                </a:cubicBezTo>
                <a:lnTo>
                  <a:pt x="60800" y="81016"/>
                </a:lnTo>
                <a:cubicBezTo>
                  <a:pt x="61294" y="81516"/>
                  <a:pt x="61972" y="81816"/>
                  <a:pt x="62727" y="81816"/>
                </a:cubicBezTo>
                <a:cubicBezTo>
                  <a:pt x="63483" y="81816"/>
                  <a:pt x="64161" y="81516"/>
                  <a:pt x="64655" y="81016"/>
                </a:cubicBezTo>
                <a:lnTo>
                  <a:pt x="76033" y="69644"/>
                </a:lnTo>
                <a:lnTo>
                  <a:pt x="95788" y="98183"/>
                </a:lnTo>
                <a:cubicBezTo>
                  <a:pt x="95788" y="98183"/>
                  <a:pt x="23855" y="98183"/>
                  <a:pt x="23855" y="98183"/>
                </a:cubicBezTo>
                <a:close/>
                <a:moveTo>
                  <a:pt x="103444" y="99900"/>
                </a:moveTo>
                <a:lnTo>
                  <a:pt x="103427" y="99877"/>
                </a:lnTo>
                <a:cubicBezTo>
                  <a:pt x="103277" y="99516"/>
                  <a:pt x="103061" y="99211"/>
                  <a:pt x="102783" y="98944"/>
                </a:cubicBezTo>
                <a:lnTo>
                  <a:pt x="78894" y="64444"/>
                </a:lnTo>
                <a:lnTo>
                  <a:pt x="78888" y="64450"/>
                </a:lnTo>
                <a:cubicBezTo>
                  <a:pt x="78483" y="63444"/>
                  <a:pt x="77511" y="62727"/>
                  <a:pt x="76361" y="62727"/>
                </a:cubicBezTo>
                <a:cubicBezTo>
                  <a:pt x="75611" y="62727"/>
                  <a:pt x="74933" y="63033"/>
                  <a:pt x="74433" y="63527"/>
                </a:cubicBezTo>
                <a:lnTo>
                  <a:pt x="63111" y="74850"/>
                </a:lnTo>
                <a:lnTo>
                  <a:pt x="48877" y="53500"/>
                </a:lnTo>
                <a:cubicBezTo>
                  <a:pt x="48466" y="52516"/>
                  <a:pt x="47500" y="51816"/>
                  <a:pt x="46361" y="51816"/>
                </a:cubicBezTo>
                <a:cubicBezTo>
                  <a:pt x="45416" y="51816"/>
                  <a:pt x="44627" y="52333"/>
                  <a:pt x="44138" y="53061"/>
                </a:cubicBezTo>
                <a:lnTo>
                  <a:pt x="44094" y="53033"/>
                </a:lnTo>
                <a:lnTo>
                  <a:pt x="16822" y="99394"/>
                </a:lnTo>
                <a:lnTo>
                  <a:pt x="16866" y="99427"/>
                </a:lnTo>
                <a:cubicBezTo>
                  <a:pt x="16572" y="99855"/>
                  <a:pt x="16361" y="100350"/>
                  <a:pt x="16361" y="100911"/>
                </a:cubicBezTo>
                <a:cubicBezTo>
                  <a:pt x="16361" y="102416"/>
                  <a:pt x="17583" y="103638"/>
                  <a:pt x="19088" y="103638"/>
                </a:cubicBezTo>
                <a:lnTo>
                  <a:pt x="100911" y="103638"/>
                </a:lnTo>
                <a:cubicBezTo>
                  <a:pt x="102416" y="103638"/>
                  <a:pt x="103638" y="102416"/>
                  <a:pt x="103638" y="100911"/>
                </a:cubicBezTo>
                <a:cubicBezTo>
                  <a:pt x="103638" y="100550"/>
                  <a:pt x="103555" y="100216"/>
                  <a:pt x="103433" y="99905"/>
                </a:cubicBezTo>
                <a:cubicBezTo>
                  <a:pt x="103433" y="99905"/>
                  <a:pt x="103444" y="99900"/>
                  <a:pt x="103444" y="99900"/>
                </a:cubicBezTo>
                <a:close/>
                <a:moveTo>
                  <a:pt x="30000" y="21816"/>
                </a:moveTo>
                <a:cubicBezTo>
                  <a:pt x="34516" y="21816"/>
                  <a:pt x="38183" y="25483"/>
                  <a:pt x="38183" y="30000"/>
                </a:cubicBezTo>
                <a:cubicBezTo>
                  <a:pt x="38183" y="34522"/>
                  <a:pt x="34516" y="38183"/>
                  <a:pt x="30000" y="38183"/>
                </a:cubicBezTo>
                <a:cubicBezTo>
                  <a:pt x="25483" y="38183"/>
                  <a:pt x="21816" y="34522"/>
                  <a:pt x="21816" y="30000"/>
                </a:cubicBezTo>
                <a:cubicBezTo>
                  <a:pt x="21816" y="25483"/>
                  <a:pt x="25483" y="21816"/>
                  <a:pt x="30000" y="21816"/>
                </a:cubicBezTo>
                <a:moveTo>
                  <a:pt x="30000" y="43638"/>
                </a:moveTo>
                <a:cubicBezTo>
                  <a:pt x="37533" y="43638"/>
                  <a:pt x="43638" y="37533"/>
                  <a:pt x="43638" y="30000"/>
                </a:cubicBezTo>
                <a:cubicBezTo>
                  <a:pt x="43638" y="22472"/>
                  <a:pt x="37533" y="16361"/>
                  <a:pt x="30000" y="16361"/>
                </a:cubicBezTo>
                <a:cubicBezTo>
                  <a:pt x="22466" y="16361"/>
                  <a:pt x="16361" y="22472"/>
                  <a:pt x="16361" y="30000"/>
                </a:cubicBezTo>
                <a:cubicBezTo>
                  <a:pt x="16361" y="37533"/>
                  <a:pt x="22466" y="43638"/>
                  <a:pt x="30000" y="43638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1074">
            <a:extLst>
              <a:ext uri="{FF2B5EF4-FFF2-40B4-BE49-F238E27FC236}">
                <a16:creationId xmlns:a16="http://schemas.microsoft.com/office/drawing/2014/main" id="{F6313111-3C3E-4FA1-8D2B-A21C40D8F3F1}"/>
              </a:ext>
            </a:extLst>
          </p:cNvPr>
          <p:cNvSpPr/>
          <p:nvPr/>
        </p:nvSpPr>
        <p:spPr>
          <a:xfrm>
            <a:off x="6625753" y="3476085"/>
            <a:ext cx="975200" cy="112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1F1C1B">
                <a:alpha val="20000"/>
              </a:srgb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endParaRPr sz="1867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Shape 1096">
            <a:extLst>
              <a:ext uri="{FF2B5EF4-FFF2-40B4-BE49-F238E27FC236}">
                <a16:creationId xmlns:a16="http://schemas.microsoft.com/office/drawing/2014/main" id="{AA4FF395-DECE-4DF6-98DF-E85B14B1B17D}"/>
              </a:ext>
            </a:extLst>
          </p:cNvPr>
          <p:cNvSpPr/>
          <p:nvPr/>
        </p:nvSpPr>
        <p:spPr>
          <a:xfrm>
            <a:off x="6926353" y="3855241"/>
            <a:ext cx="374000" cy="37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81816"/>
                </a:moveTo>
                <a:lnTo>
                  <a:pt x="5455" y="81816"/>
                </a:lnTo>
                <a:lnTo>
                  <a:pt x="5455" y="10911"/>
                </a:lnTo>
                <a:cubicBezTo>
                  <a:pt x="5455" y="7900"/>
                  <a:pt x="7900" y="5455"/>
                  <a:pt x="10911" y="5455"/>
                </a:cubicBezTo>
                <a:lnTo>
                  <a:pt x="109088" y="5455"/>
                </a:lnTo>
                <a:cubicBezTo>
                  <a:pt x="112100" y="5455"/>
                  <a:pt x="114544" y="7900"/>
                  <a:pt x="114544" y="10911"/>
                </a:cubicBezTo>
                <a:cubicBezTo>
                  <a:pt x="114544" y="10911"/>
                  <a:pt x="114544" y="81816"/>
                  <a:pt x="114544" y="81816"/>
                </a:cubicBezTo>
                <a:close/>
                <a:moveTo>
                  <a:pt x="114544" y="92727"/>
                </a:moveTo>
                <a:cubicBezTo>
                  <a:pt x="114544" y="95738"/>
                  <a:pt x="112100" y="98183"/>
                  <a:pt x="109088" y="98183"/>
                </a:cubicBezTo>
                <a:lnTo>
                  <a:pt x="10911" y="98183"/>
                </a:lnTo>
                <a:cubicBezTo>
                  <a:pt x="7900" y="98183"/>
                  <a:pt x="5455" y="95738"/>
                  <a:pt x="5455" y="92727"/>
                </a:cubicBezTo>
                <a:lnTo>
                  <a:pt x="5455" y="87272"/>
                </a:lnTo>
                <a:lnTo>
                  <a:pt x="114544" y="87272"/>
                </a:lnTo>
                <a:cubicBezTo>
                  <a:pt x="114544" y="87272"/>
                  <a:pt x="114544" y="92727"/>
                  <a:pt x="114544" y="92727"/>
                </a:cubicBezTo>
                <a:close/>
                <a:moveTo>
                  <a:pt x="65455" y="114544"/>
                </a:moveTo>
                <a:lnTo>
                  <a:pt x="54544" y="114544"/>
                </a:lnTo>
                <a:lnTo>
                  <a:pt x="54544" y="103638"/>
                </a:lnTo>
                <a:lnTo>
                  <a:pt x="65455" y="103638"/>
                </a:lnTo>
                <a:cubicBezTo>
                  <a:pt x="65455" y="103638"/>
                  <a:pt x="65455" y="114544"/>
                  <a:pt x="65455" y="114544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92727"/>
                </a:lnTo>
                <a:cubicBezTo>
                  <a:pt x="0" y="98750"/>
                  <a:pt x="4883" y="103638"/>
                  <a:pt x="10911" y="103638"/>
                </a:cubicBezTo>
                <a:lnTo>
                  <a:pt x="49088" y="103638"/>
                </a:lnTo>
                <a:lnTo>
                  <a:pt x="49088" y="114544"/>
                </a:lnTo>
                <a:lnTo>
                  <a:pt x="40911" y="114544"/>
                </a:lnTo>
                <a:cubicBezTo>
                  <a:pt x="39400" y="114544"/>
                  <a:pt x="38183" y="115772"/>
                  <a:pt x="38183" y="117272"/>
                </a:cubicBezTo>
                <a:cubicBezTo>
                  <a:pt x="38183" y="118777"/>
                  <a:pt x="39400" y="120000"/>
                  <a:pt x="40911" y="120000"/>
                </a:cubicBezTo>
                <a:lnTo>
                  <a:pt x="79088" y="120000"/>
                </a:lnTo>
                <a:cubicBezTo>
                  <a:pt x="80600" y="120000"/>
                  <a:pt x="81816" y="118777"/>
                  <a:pt x="81816" y="117272"/>
                </a:cubicBezTo>
                <a:cubicBezTo>
                  <a:pt x="81816" y="115772"/>
                  <a:pt x="80600" y="114544"/>
                  <a:pt x="79088" y="114544"/>
                </a:cubicBezTo>
                <a:lnTo>
                  <a:pt x="70911" y="114544"/>
                </a:lnTo>
                <a:lnTo>
                  <a:pt x="70911" y="103638"/>
                </a:lnTo>
                <a:lnTo>
                  <a:pt x="109088" y="103638"/>
                </a:lnTo>
                <a:cubicBezTo>
                  <a:pt x="115116" y="103638"/>
                  <a:pt x="120000" y="98750"/>
                  <a:pt x="120000" y="92727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1075">
            <a:extLst>
              <a:ext uri="{FF2B5EF4-FFF2-40B4-BE49-F238E27FC236}">
                <a16:creationId xmlns:a16="http://schemas.microsoft.com/office/drawing/2014/main" id="{6E1C8AA0-8D83-4EE5-A42B-A584DC008C7D}"/>
              </a:ext>
            </a:extLst>
          </p:cNvPr>
          <p:cNvSpPr/>
          <p:nvPr/>
        </p:nvSpPr>
        <p:spPr>
          <a:xfrm>
            <a:off x="8821423" y="3463673"/>
            <a:ext cx="975200" cy="112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rgbClr val="1F1C1B">
                <a:alpha val="20000"/>
              </a:srgb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45700" tIns="45700" rIns="45700" bIns="45700" anchor="ctr" anchorCtr="0">
            <a:noAutofit/>
          </a:bodyPr>
          <a:lstStyle/>
          <a:p>
            <a:endParaRPr sz="1867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" name="Shape 1097">
            <a:extLst>
              <a:ext uri="{FF2B5EF4-FFF2-40B4-BE49-F238E27FC236}">
                <a16:creationId xmlns:a16="http://schemas.microsoft.com/office/drawing/2014/main" id="{46DFD4BF-5C3B-4BC0-87D7-F0DDCDB64AC2}"/>
              </a:ext>
            </a:extLst>
          </p:cNvPr>
          <p:cNvSpPr/>
          <p:nvPr/>
        </p:nvSpPr>
        <p:spPr>
          <a:xfrm>
            <a:off x="9122023" y="3878249"/>
            <a:ext cx="374000" cy="374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7466" y="101855"/>
                </a:moveTo>
                <a:lnTo>
                  <a:pt x="86572" y="38183"/>
                </a:lnTo>
                <a:lnTo>
                  <a:pt x="112044" y="38183"/>
                </a:lnTo>
                <a:cubicBezTo>
                  <a:pt x="112044" y="38183"/>
                  <a:pt x="67466" y="101855"/>
                  <a:pt x="67466" y="101855"/>
                </a:cubicBezTo>
                <a:close/>
                <a:moveTo>
                  <a:pt x="60000" y="107788"/>
                </a:moveTo>
                <a:lnTo>
                  <a:pt x="39116" y="38183"/>
                </a:lnTo>
                <a:lnTo>
                  <a:pt x="80883" y="38183"/>
                </a:lnTo>
                <a:cubicBezTo>
                  <a:pt x="80883" y="38183"/>
                  <a:pt x="60000" y="107788"/>
                  <a:pt x="60000" y="107788"/>
                </a:cubicBezTo>
                <a:close/>
                <a:moveTo>
                  <a:pt x="7955" y="38183"/>
                </a:moveTo>
                <a:lnTo>
                  <a:pt x="33427" y="38183"/>
                </a:lnTo>
                <a:lnTo>
                  <a:pt x="52533" y="101855"/>
                </a:lnTo>
                <a:cubicBezTo>
                  <a:pt x="52533" y="101855"/>
                  <a:pt x="7955" y="38183"/>
                  <a:pt x="7955" y="38183"/>
                </a:cubicBezTo>
                <a:close/>
                <a:moveTo>
                  <a:pt x="36544" y="5455"/>
                </a:moveTo>
                <a:lnTo>
                  <a:pt x="47422" y="5455"/>
                </a:lnTo>
                <a:lnTo>
                  <a:pt x="33788" y="32727"/>
                </a:lnTo>
                <a:lnTo>
                  <a:pt x="9272" y="32727"/>
                </a:lnTo>
                <a:cubicBezTo>
                  <a:pt x="9272" y="32727"/>
                  <a:pt x="36544" y="5455"/>
                  <a:pt x="36544" y="5455"/>
                </a:cubicBezTo>
                <a:close/>
                <a:moveTo>
                  <a:pt x="66516" y="5455"/>
                </a:moveTo>
                <a:lnTo>
                  <a:pt x="80150" y="32727"/>
                </a:lnTo>
                <a:lnTo>
                  <a:pt x="39850" y="32727"/>
                </a:lnTo>
                <a:lnTo>
                  <a:pt x="53483" y="5455"/>
                </a:lnTo>
                <a:cubicBezTo>
                  <a:pt x="53483" y="5455"/>
                  <a:pt x="66516" y="5455"/>
                  <a:pt x="66516" y="5455"/>
                </a:cubicBezTo>
                <a:close/>
                <a:moveTo>
                  <a:pt x="83455" y="5455"/>
                </a:moveTo>
                <a:lnTo>
                  <a:pt x="110727" y="32727"/>
                </a:lnTo>
                <a:lnTo>
                  <a:pt x="86211" y="32727"/>
                </a:lnTo>
                <a:lnTo>
                  <a:pt x="72577" y="5455"/>
                </a:lnTo>
                <a:cubicBezTo>
                  <a:pt x="72577" y="5455"/>
                  <a:pt x="83455" y="5455"/>
                  <a:pt x="83455" y="5455"/>
                </a:cubicBezTo>
                <a:close/>
                <a:moveTo>
                  <a:pt x="120000" y="35455"/>
                </a:moveTo>
                <a:cubicBezTo>
                  <a:pt x="120000" y="34844"/>
                  <a:pt x="119761" y="34305"/>
                  <a:pt x="119416" y="33850"/>
                </a:cubicBezTo>
                <a:lnTo>
                  <a:pt x="119455" y="33816"/>
                </a:lnTo>
                <a:lnTo>
                  <a:pt x="119283" y="33650"/>
                </a:lnTo>
                <a:cubicBezTo>
                  <a:pt x="119216" y="33572"/>
                  <a:pt x="119155" y="33511"/>
                  <a:pt x="119077" y="33444"/>
                </a:cubicBezTo>
                <a:lnTo>
                  <a:pt x="86727" y="1094"/>
                </a:lnTo>
                <a:lnTo>
                  <a:pt x="86688" y="1116"/>
                </a:lnTo>
                <a:cubicBezTo>
                  <a:pt x="86188" y="455"/>
                  <a:pt x="85438" y="0"/>
                  <a:pt x="84544" y="0"/>
                </a:cubicBezTo>
                <a:lnTo>
                  <a:pt x="35455" y="0"/>
                </a:lnTo>
                <a:cubicBezTo>
                  <a:pt x="34561" y="0"/>
                  <a:pt x="33811" y="455"/>
                  <a:pt x="33311" y="1116"/>
                </a:cubicBezTo>
                <a:lnTo>
                  <a:pt x="33272" y="1094"/>
                </a:lnTo>
                <a:lnTo>
                  <a:pt x="922" y="33444"/>
                </a:lnTo>
                <a:cubicBezTo>
                  <a:pt x="844" y="33511"/>
                  <a:pt x="783" y="33572"/>
                  <a:pt x="716" y="33650"/>
                </a:cubicBezTo>
                <a:lnTo>
                  <a:pt x="544" y="33816"/>
                </a:lnTo>
                <a:lnTo>
                  <a:pt x="583" y="33850"/>
                </a:lnTo>
                <a:cubicBezTo>
                  <a:pt x="238" y="34305"/>
                  <a:pt x="0" y="34844"/>
                  <a:pt x="0" y="35455"/>
                </a:cubicBezTo>
                <a:cubicBezTo>
                  <a:pt x="0" y="36105"/>
                  <a:pt x="255" y="36672"/>
                  <a:pt x="638" y="37144"/>
                </a:cubicBezTo>
                <a:lnTo>
                  <a:pt x="605" y="37172"/>
                </a:lnTo>
                <a:lnTo>
                  <a:pt x="57877" y="118988"/>
                </a:lnTo>
                <a:lnTo>
                  <a:pt x="57911" y="118961"/>
                </a:lnTo>
                <a:cubicBezTo>
                  <a:pt x="58411" y="119583"/>
                  <a:pt x="59144" y="120000"/>
                  <a:pt x="60000" y="120000"/>
                </a:cubicBezTo>
                <a:cubicBezTo>
                  <a:pt x="60855" y="120000"/>
                  <a:pt x="61588" y="119583"/>
                  <a:pt x="62088" y="118961"/>
                </a:cubicBezTo>
                <a:lnTo>
                  <a:pt x="62122" y="118988"/>
                </a:lnTo>
                <a:lnTo>
                  <a:pt x="119394" y="37172"/>
                </a:lnTo>
                <a:lnTo>
                  <a:pt x="119361" y="37144"/>
                </a:lnTo>
                <a:cubicBezTo>
                  <a:pt x="119738" y="36672"/>
                  <a:pt x="120000" y="36105"/>
                  <a:pt x="120000" y="35455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50800" tIns="50800" rIns="50800" bIns="50800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Espace réservé de la date 3">
            <a:extLst>
              <a:ext uri="{FF2B5EF4-FFF2-40B4-BE49-F238E27FC236}">
                <a16:creationId xmlns:a16="http://schemas.microsoft.com/office/drawing/2014/main" id="{B443C052-624E-4FE7-8908-BA29A454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45986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27 septembre 2019</a:t>
            </a:r>
            <a:endParaRPr lang="fr-FR" b="1" dirty="0"/>
          </a:p>
        </p:txBody>
      </p:sp>
      <p:sp>
        <p:nvSpPr>
          <p:cNvPr id="41" name="Espace réservé du pied de page 4">
            <a:extLst>
              <a:ext uri="{FF2B5EF4-FFF2-40B4-BE49-F238E27FC236}">
                <a16:creationId xmlns:a16="http://schemas.microsoft.com/office/drawing/2014/main" id="{AA1C09F5-7955-4D0E-A492-A7F76CEDC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</a:t>
            </a:r>
            <a:r>
              <a:rPr lang="fr-FR" dirty="0">
                <a:sym typeface="Open Sans"/>
              </a:rPr>
              <a:t>APRAM</a:t>
            </a:r>
            <a:r>
              <a:rPr 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210014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700" dirty="0"/>
              <a:t>MERCI DE VOTRE ATTENTION !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4" name="Shape 843">
            <a:extLst>
              <a:ext uri="{FF2B5EF4-FFF2-40B4-BE49-F238E27FC236}">
                <a16:creationId xmlns:a16="http://schemas.microsoft.com/office/drawing/2014/main" id="{8F9843B0-6503-4337-9053-5FA91CC8D2B1}"/>
              </a:ext>
            </a:extLst>
          </p:cNvPr>
          <p:cNvSpPr txBox="1"/>
          <p:nvPr/>
        </p:nvSpPr>
        <p:spPr>
          <a:xfrm>
            <a:off x="5200959" y="5068915"/>
            <a:ext cx="5304400" cy="1345200"/>
          </a:xfrm>
          <a:prstGeom prst="rect">
            <a:avLst/>
          </a:prstGeom>
          <a:noFill/>
          <a:ln>
            <a:noFill/>
          </a:ln>
        </p:spPr>
        <p:txBody>
          <a:bodyPr wrap="square" lIns="0" tIns="34275" rIns="0" bIns="3427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blockchainyourip.com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app.blockchainyourip.com</a:t>
            </a:r>
          </a:p>
          <a:p>
            <a:pPr lvl="0">
              <a:buClr>
                <a:schemeClr val="dk1"/>
              </a:buClr>
              <a:buSzPts val="1100"/>
            </a:pPr>
            <a:endParaRPr lang="en-US" sz="1200" dirty="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Clr>
                <a:schemeClr val="dk1"/>
              </a:buClr>
              <a:buSzPts val="1100"/>
            </a:pPr>
            <a:endParaRPr lang="en-US" sz="1200" dirty="0">
              <a:latin typeface="Open Sans"/>
              <a:ea typeface="Open Sans"/>
              <a:cs typeface="Open Sans"/>
              <a:sym typeface="Open Sans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William.fauchoux@bcyip.com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1200" dirty="0">
                <a:latin typeface="Open Sans"/>
                <a:ea typeface="Open Sans"/>
                <a:cs typeface="Open Sans"/>
                <a:sym typeface="Open Sans"/>
              </a:rPr>
              <a:t>+33 6 61 59 44 29</a:t>
            </a: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Shape 845">
            <a:extLst>
              <a:ext uri="{FF2B5EF4-FFF2-40B4-BE49-F238E27FC236}">
                <a16:creationId xmlns:a16="http://schemas.microsoft.com/office/drawing/2014/main" id="{A9CCC68D-5F35-4160-965A-D8C7F11FA48E}"/>
              </a:ext>
            </a:extLst>
          </p:cNvPr>
          <p:cNvSpPr txBox="1"/>
          <p:nvPr/>
        </p:nvSpPr>
        <p:spPr>
          <a:xfrm>
            <a:off x="2398288" y="5167940"/>
            <a:ext cx="2528400" cy="207600"/>
          </a:xfrm>
          <a:prstGeom prst="rect">
            <a:avLst/>
          </a:prstGeom>
          <a:noFill/>
          <a:ln>
            <a:noFill/>
          </a:ln>
        </p:spPr>
        <p:txBody>
          <a:bodyPr wrap="square" lIns="0" tIns="34275" rIns="0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5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SITES INTERNET</a:t>
            </a:r>
            <a:endParaRPr sz="1050" b="1" dirty="0">
              <a:solidFill>
                <a:srgbClr val="FF590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Shape 847">
            <a:extLst>
              <a:ext uri="{FF2B5EF4-FFF2-40B4-BE49-F238E27FC236}">
                <a16:creationId xmlns:a16="http://schemas.microsoft.com/office/drawing/2014/main" id="{17F386B1-1AFC-4582-AE78-276FA1939AEB}"/>
              </a:ext>
            </a:extLst>
          </p:cNvPr>
          <p:cNvSpPr txBox="1"/>
          <p:nvPr/>
        </p:nvSpPr>
        <p:spPr>
          <a:xfrm>
            <a:off x="2825188" y="5824678"/>
            <a:ext cx="1959200" cy="207600"/>
          </a:xfrm>
          <a:prstGeom prst="rect">
            <a:avLst/>
          </a:prstGeom>
          <a:noFill/>
          <a:ln>
            <a:noFill/>
          </a:ln>
        </p:spPr>
        <p:txBody>
          <a:bodyPr wrap="square" lIns="0" tIns="34275" rIns="0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5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CONTACTS</a:t>
            </a:r>
            <a:endParaRPr sz="1050" b="1" dirty="0">
              <a:solidFill>
                <a:srgbClr val="FF590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FCB9576-2FF5-4717-A86E-823C421B0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11763" r="-626" b="35439"/>
          <a:stretch/>
        </p:blipFill>
        <p:spPr>
          <a:xfrm>
            <a:off x="0" y="0"/>
            <a:ext cx="12291461" cy="4298189"/>
          </a:xfrm>
          <a:prstGeom prst="rect">
            <a:avLst/>
          </a:prstGeom>
        </p:spPr>
      </p:pic>
      <p:sp>
        <p:nvSpPr>
          <p:cNvPr id="22" name="Shape 836">
            <a:extLst>
              <a:ext uri="{FF2B5EF4-FFF2-40B4-BE49-F238E27FC236}">
                <a16:creationId xmlns:a16="http://schemas.microsoft.com/office/drawing/2014/main" id="{75D32B17-8FB1-4225-86F4-A28473C1955F}"/>
              </a:ext>
            </a:extLst>
          </p:cNvPr>
          <p:cNvSpPr txBox="1"/>
          <p:nvPr/>
        </p:nvSpPr>
        <p:spPr>
          <a:xfrm>
            <a:off x="2398288" y="1543037"/>
            <a:ext cx="4044900" cy="790200"/>
          </a:xfrm>
          <a:prstGeom prst="rect">
            <a:avLst/>
          </a:prstGeom>
          <a:noFill/>
          <a:ln>
            <a:noFill/>
          </a:ln>
        </p:spPr>
        <p:txBody>
          <a:bodyPr wrap="square" lIns="0" tIns="1440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Open Sans"/>
              <a:buNone/>
            </a:pPr>
            <a:r>
              <a:rPr lang="fr" sz="2100" b="1" dirty="0">
                <a:latin typeface="Open Sans"/>
                <a:ea typeface="Open Sans"/>
                <a:cs typeface="Open Sans"/>
                <a:sym typeface="Open Sans"/>
              </a:rPr>
              <a:t>MERCI DE VOTRE </a:t>
            </a:r>
            <a:r>
              <a:rPr lang="fr" sz="2100" b="1" dirty="0">
                <a:solidFill>
                  <a:srgbClr val="FF590A"/>
                </a:solidFill>
                <a:latin typeface="Open Sans"/>
                <a:ea typeface="Open Sans"/>
                <a:cs typeface="Open Sans"/>
                <a:sym typeface="Open Sans"/>
              </a:rPr>
              <a:t>ATTENTION</a:t>
            </a:r>
            <a:endParaRPr sz="2100" b="1" dirty="0">
              <a:solidFill>
                <a:srgbClr val="FF590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Shape 840">
            <a:extLst>
              <a:ext uri="{FF2B5EF4-FFF2-40B4-BE49-F238E27FC236}">
                <a16:creationId xmlns:a16="http://schemas.microsoft.com/office/drawing/2014/main" id="{71C98B27-7A71-436F-9F75-07A60F87F32C}"/>
              </a:ext>
            </a:extLst>
          </p:cNvPr>
          <p:cNvSpPr/>
          <p:nvPr/>
        </p:nvSpPr>
        <p:spPr>
          <a:xfrm>
            <a:off x="1395875" y="1513606"/>
            <a:ext cx="501000" cy="578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5B35ADDC-8406-4F7D-B3B1-57F35743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45986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27 </a:t>
            </a:r>
            <a:r>
              <a:rPr lang="fr-FR"/>
              <a:t>septembre 2019</a:t>
            </a:r>
            <a:endParaRPr lang="fr-FR" b="1" dirty="0"/>
          </a:p>
        </p:txBody>
      </p:sp>
      <p:sp>
        <p:nvSpPr>
          <p:cNvPr id="17" name="Espace réservé du pied de page 4">
            <a:extLst>
              <a:ext uri="{FF2B5EF4-FFF2-40B4-BE49-F238E27FC236}">
                <a16:creationId xmlns:a16="http://schemas.microsoft.com/office/drawing/2014/main" id="{4A21CE75-6B82-4E31-9F1A-2186C345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</a:t>
            </a:r>
            <a:r>
              <a:rPr lang="fr-FR" dirty="0">
                <a:sym typeface="Open Sans"/>
              </a:rPr>
              <a:t>APRAM</a:t>
            </a:r>
            <a:r>
              <a:rPr lang="fr-FR" dirty="0"/>
              <a:t> I</a:t>
            </a:r>
          </a:p>
        </p:txBody>
      </p:sp>
    </p:spTree>
    <p:extLst>
      <p:ext uri="{BB962C8B-B14F-4D97-AF65-F5344CB8AC3E}">
        <p14:creationId xmlns:p14="http://schemas.microsoft.com/office/powerpoint/2010/main" val="4682317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6526</TotalTime>
  <Words>375</Words>
  <Application>Microsoft Office PowerPoint</Application>
  <PresentationFormat>Grand écran</PresentationFormat>
  <Paragraphs>90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Gulim</vt:lpstr>
      <vt:lpstr>Arial</vt:lpstr>
      <vt:lpstr>Calibri</vt:lpstr>
      <vt:lpstr>Open Sans</vt:lpstr>
      <vt:lpstr>Thème Office</vt:lpstr>
      <vt:lpstr>Présentation PowerPoint</vt:lpstr>
      <vt:lpstr>COMMENT FONCTIONNE LA TECHNOLOGIE BLOCKCHAIN?</vt:lpstr>
      <vt:lpstr>LES AVANTAGES DE LA TECHNOLOGIE BLOCKCHAIN DANS LA PREUVE IP</vt:lpstr>
      <vt:lpstr>ANCRER À CHAQUE ÉTAPE DU PROCESSUS DE CRÉATION ET D’INNOVATION : L’EXEMPLE DE LA CONCEPTION D’UN BIJOUX </vt:lpstr>
      <vt:lpstr>MERCI DE VOTRE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véronique collet</cp:lastModifiedBy>
  <cp:revision>210</cp:revision>
  <cp:lastPrinted>2018-09-24T09:28:10Z</cp:lastPrinted>
  <dcterms:created xsi:type="dcterms:W3CDTF">2018-04-20T10:45:39Z</dcterms:created>
  <dcterms:modified xsi:type="dcterms:W3CDTF">2019-09-26T14:27:45Z</dcterms:modified>
</cp:coreProperties>
</file>